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347" r:id="rId2"/>
    <p:sldId id="348" r:id="rId3"/>
    <p:sldId id="369" r:id="rId4"/>
    <p:sldId id="370" r:id="rId5"/>
    <p:sldId id="371" r:id="rId6"/>
    <p:sldId id="372" r:id="rId7"/>
    <p:sldId id="373" r:id="rId8"/>
    <p:sldId id="37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534" autoAdjust="0"/>
  </p:normalViewPr>
  <p:slideViewPr>
    <p:cSldViewPr snapToGrid="0">
      <p:cViewPr varScale="1">
        <p:scale>
          <a:sx n="108" d="100"/>
          <a:sy n="108" d="100"/>
        </p:scale>
        <p:origin x="70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0E19A4-03D9-4259-9BE4-5D7037F4113E}"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n-US"/>
        </a:p>
      </dgm:t>
    </dgm:pt>
    <dgm:pt modelId="{2FCC849C-4BEE-49EE-8223-7640FA8C683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2800" dirty="0"/>
            <a:t>Kiln Mechanical Inspection</a:t>
          </a:r>
        </a:p>
      </dgm:t>
    </dgm:pt>
    <dgm:pt modelId="{D3334F46-9285-4DA5-8287-A9B2693F4095}" type="parTrans" cxnId="{255AEE5C-A6B7-4AE6-8568-8537BA848283}">
      <dgm:prSet/>
      <dgm:spPr/>
      <dgm:t>
        <a:bodyPr/>
        <a:lstStyle/>
        <a:p>
          <a:endParaRPr lang="en-US"/>
        </a:p>
      </dgm:t>
    </dgm:pt>
    <dgm:pt modelId="{C8438D06-9FBB-4431-B25D-9E6209ADDBD0}" type="sibTrans" cxnId="{255AEE5C-A6B7-4AE6-8568-8537BA848283}">
      <dgm:prSet/>
      <dgm:spPr/>
      <dgm:t>
        <a:bodyPr/>
        <a:lstStyle/>
        <a:p>
          <a:endParaRPr lang="en-US"/>
        </a:p>
      </dgm:t>
    </dgm:pt>
    <dgm:pt modelId="{C806ACBB-39A5-4991-B8C8-886ABE209851}">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2000" dirty="0"/>
            <a:t>Daily Inspection Check Points</a:t>
          </a:r>
        </a:p>
      </dgm:t>
    </dgm:pt>
    <dgm:pt modelId="{2AE12690-E077-42EB-A398-9910F690DFBF}" type="parTrans" cxnId="{40813F13-B509-4304-A711-61EC7EF05070}">
      <dgm:prSet/>
      <dgm:spPr>
        <a:ln>
          <a:solidFill>
            <a:schemeClr val="accent6"/>
          </a:solidFill>
        </a:ln>
      </dgm:spPr>
      <dgm:t>
        <a:bodyPr/>
        <a:lstStyle/>
        <a:p>
          <a:endParaRPr lang="en-US"/>
        </a:p>
      </dgm:t>
    </dgm:pt>
    <dgm:pt modelId="{CB85693F-4EEF-4465-85D1-3D404E34D002}" type="sibTrans" cxnId="{40813F13-B509-4304-A711-61EC7EF05070}">
      <dgm:prSet/>
      <dgm:spPr/>
      <dgm:t>
        <a:bodyPr/>
        <a:lstStyle/>
        <a:p>
          <a:endParaRPr lang="en-US"/>
        </a:p>
      </dgm:t>
    </dgm:pt>
    <dgm:pt modelId="{8E244080-2406-42A1-814E-2CAA1605A3FF}">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en-US" sz="2000" dirty="0"/>
            <a:t>Weekly Inspection Check Points</a:t>
          </a:r>
        </a:p>
      </dgm:t>
    </dgm:pt>
    <dgm:pt modelId="{75C797C4-7395-4A14-82B8-9333410859D2}" type="parTrans" cxnId="{D3173926-16B0-484F-BC3D-B84A6E8BE8CE}">
      <dgm:prSet/>
      <dgm:spPr>
        <a:ln>
          <a:solidFill>
            <a:schemeClr val="accent6"/>
          </a:solidFill>
        </a:ln>
      </dgm:spPr>
      <dgm:t>
        <a:bodyPr/>
        <a:lstStyle/>
        <a:p>
          <a:endParaRPr lang="en-US"/>
        </a:p>
      </dgm:t>
    </dgm:pt>
    <dgm:pt modelId="{291FB75E-FBF7-4FD9-9B56-9405E59A886A}" type="sibTrans" cxnId="{D3173926-16B0-484F-BC3D-B84A6E8BE8CE}">
      <dgm:prSet/>
      <dgm:spPr/>
      <dgm:t>
        <a:bodyPr/>
        <a:lstStyle/>
        <a:p>
          <a:endParaRPr lang="en-US"/>
        </a:p>
      </dgm:t>
    </dgm:pt>
    <dgm:pt modelId="{F2E1B02F-2182-4433-A10C-C967F5EE8AA7}">
      <dgm:prSet custT="1">
        <dgm:style>
          <a:lnRef idx="1">
            <a:schemeClr val="accent5"/>
          </a:lnRef>
          <a:fillRef idx="3">
            <a:schemeClr val="accent5"/>
          </a:fillRef>
          <a:effectRef idx="2">
            <a:schemeClr val="accent5"/>
          </a:effectRef>
          <a:fontRef idx="minor">
            <a:schemeClr val="lt1"/>
          </a:fontRef>
        </dgm:style>
      </dgm:prSet>
      <dgm:spPr/>
      <dgm:t>
        <a:bodyPr/>
        <a:lstStyle/>
        <a:p>
          <a:r>
            <a:rPr lang="en-US" sz="2000" dirty="0"/>
            <a:t>Semiannually Inspection Check Points</a:t>
          </a:r>
        </a:p>
      </dgm:t>
    </dgm:pt>
    <dgm:pt modelId="{0AF9902C-4E13-47AA-B3F6-AF124C38CF83}" type="parTrans" cxnId="{090607BC-8E1C-422F-8A9C-152CCB28D6B7}">
      <dgm:prSet/>
      <dgm:spPr>
        <a:ln>
          <a:solidFill>
            <a:schemeClr val="accent6"/>
          </a:solidFill>
        </a:ln>
      </dgm:spPr>
      <dgm:t>
        <a:bodyPr/>
        <a:lstStyle/>
        <a:p>
          <a:endParaRPr lang="en-US"/>
        </a:p>
      </dgm:t>
    </dgm:pt>
    <dgm:pt modelId="{A6481D14-4270-4486-AE7E-626C111C876B}" type="sibTrans" cxnId="{090607BC-8E1C-422F-8A9C-152CCB28D6B7}">
      <dgm:prSet/>
      <dgm:spPr/>
      <dgm:t>
        <a:bodyPr/>
        <a:lstStyle/>
        <a:p>
          <a:endParaRPr lang="en-US"/>
        </a:p>
      </dgm:t>
    </dgm:pt>
    <dgm:pt modelId="{C0966728-591B-40E8-AD9F-F8A5B5B13B7A}">
      <dgm:prSet custT="1">
        <dgm:style>
          <a:lnRef idx="1">
            <a:schemeClr val="accent5"/>
          </a:lnRef>
          <a:fillRef idx="3">
            <a:schemeClr val="accent5"/>
          </a:fillRef>
          <a:effectRef idx="2">
            <a:schemeClr val="accent5"/>
          </a:effectRef>
          <a:fontRef idx="minor">
            <a:schemeClr val="lt1"/>
          </a:fontRef>
        </dgm:style>
      </dgm:prSet>
      <dgm:spPr/>
      <dgm:t>
        <a:bodyPr/>
        <a:lstStyle/>
        <a:p>
          <a:r>
            <a:rPr lang="en-US" sz="2000" dirty="0"/>
            <a:t>Annual Inspection Check points</a:t>
          </a:r>
        </a:p>
      </dgm:t>
    </dgm:pt>
    <dgm:pt modelId="{608DABFF-62C0-42D9-9A14-168399B9F403}" type="parTrans" cxnId="{DCD54635-1DD2-4CF5-BEF4-01479B0A85FA}">
      <dgm:prSet/>
      <dgm:spPr>
        <a:ln>
          <a:solidFill>
            <a:schemeClr val="accent6"/>
          </a:solidFill>
        </a:ln>
      </dgm:spPr>
      <dgm:t>
        <a:bodyPr/>
        <a:lstStyle/>
        <a:p>
          <a:endParaRPr lang="en-US"/>
        </a:p>
      </dgm:t>
    </dgm:pt>
    <dgm:pt modelId="{D32436FE-FF61-4244-807E-BE2644718C5F}" type="sibTrans" cxnId="{DCD54635-1DD2-4CF5-BEF4-01479B0A85FA}">
      <dgm:prSet/>
      <dgm:spPr/>
      <dgm:t>
        <a:bodyPr/>
        <a:lstStyle/>
        <a:p>
          <a:endParaRPr lang="en-US"/>
        </a:p>
      </dgm:t>
    </dgm:pt>
    <dgm:pt modelId="{D9721008-12C4-4D4E-8660-B5BFAAF92801}">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en-US" sz="2000" dirty="0"/>
            <a:t>Monthly Inspection Check Points</a:t>
          </a:r>
        </a:p>
      </dgm:t>
    </dgm:pt>
    <dgm:pt modelId="{43893850-5B2C-410B-9876-350817A0020C}" type="sibTrans" cxnId="{D7E770CC-EF9A-4668-BF2A-6FF17B35378B}">
      <dgm:prSet/>
      <dgm:spPr/>
      <dgm:t>
        <a:bodyPr/>
        <a:lstStyle/>
        <a:p>
          <a:endParaRPr lang="en-US"/>
        </a:p>
      </dgm:t>
    </dgm:pt>
    <dgm:pt modelId="{6DE02FA6-EF3D-42DD-9044-7DA3EF502099}" type="parTrans" cxnId="{D7E770CC-EF9A-4668-BF2A-6FF17B35378B}">
      <dgm:prSet/>
      <dgm:spPr>
        <a:ln>
          <a:solidFill>
            <a:schemeClr val="accent6"/>
          </a:solidFill>
        </a:ln>
      </dgm:spPr>
      <dgm:t>
        <a:bodyPr/>
        <a:lstStyle/>
        <a:p>
          <a:endParaRPr lang="en-US"/>
        </a:p>
      </dgm:t>
    </dgm:pt>
    <dgm:pt modelId="{709F9597-EB0F-4B92-BE7A-8D534702B7C7}" type="pres">
      <dgm:prSet presAssocID="{1C0E19A4-03D9-4259-9BE4-5D7037F4113E}" presName="hierChild1" presStyleCnt="0">
        <dgm:presLayoutVars>
          <dgm:orgChart val="1"/>
          <dgm:chPref val="1"/>
          <dgm:dir/>
          <dgm:animOne val="branch"/>
          <dgm:animLvl val="lvl"/>
          <dgm:resizeHandles/>
        </dgm:presLayoutVars>
      </dgm:prSet>
      <dgm:spPr/>
    </dgm:pt>
    <dgm:pt modelId="{AFB31401-8D02-47AB-848D-1DE010949741}" type="pres">
      <dgm:prSet presAssocID="{2FCC849C-4BEE-49EE-8223-7640FA8C683A}" presName="hierRoot1" presStyleCnt="0">
        <dgm:presLayoutVars>
          <dgm:hierBranch val="init"/>
        </dgm:presLayoutVars>
      </dgm:prSet>
      <dgm:spPr/>
    </dgm:pt>
    <dgm:pt modelId="{E431ACCB-625B-4E1F-94DD-72B3FDD72FDE}" type="pres">
      <dgm:prSet presAssocID="{2FCC849C-4BEE-49EE-8223-7640FA8C683A}" presName="rootComposite1" presStyleCnt="0"/>
      <dgm:spPr/>
    </dgm:pt>
    <dgm:pt modelId="{9C90B4A9-3824-47C7-95A1-7FB8D71B3220}" type="pres">
      <dgm:prSet presAssocID="{2FCC849C-4BEE-49EE-8223-7640FA8C683A}" presName="rootText1" presStyleLbl="node0" presStyleIdx="0" presStyleCnt="1">
        <dgm:presLayoutVars>
          <dgm:chPref val="3"/>
        </dgm:presLayoutVars>
      </dgm:prSet>
      <dgm:spPr/>
    </dgm:pt>
    <dgm:pt modelId="{B2CA3D0A-4356-4EB0-82BB-37E83CBA97A8}" type="pres">
      <dgm:prSet presAssocID="{2FCC849C-4BEE-49EE-8223-7640FA8C683A}" presName="rootConnector1" presStyleLbl="node1" presStyleIdx="0" presStyleCnt="0"/>
      <dgm:spPr/>
    </dgm:pt>
    <dgm:pt modelId="{7981D1AB-5E61-443C-A9C2-FBD7DB577393}" type="pres">
      <dgm:prSet presAssocID="{2FCC849C-4BEE-49EE-8223-7640FA8C683A}" presName="hierChild2" presStyleCnt="0"/>
      <dgm:spPr/>
    </dgm:pt>
    <dgm:pt modelId="{8778D800-8CFD-47C2-A40B-8AA84718BEC4}" type="pres">
      <dgm:prSet presAssocID="{2AE12690-E077-42EB-A398-9910F690DFBF}" presName="Name64" presStyleLbl="parChTrans1D2" presStyleIdx="0" presStyleCnt="5"/>
      <dgm:spPr/>
    </dgm:pt>
    <dgm:pt modelId="{0C20E10A-E44B-47A2-9E96-0694652D8F17}" type="pres">
      <dgm:prSet presAssocID="{C806ACBB-39A5-4991-B8C8-886ABE209851}" presName="hierRoot2" presStyleCnt="0">
        <dgm:presLayoutVars>
          <dgm:hierBranch val="init"/>
        </dgm:presLayoutVars>
      </dgm:prSet>
      <dgm:spPr/>
    </dgm:pt>
    <dgm:pt modelId="{7A99AE00-0359-49F6-BFAD-A57DE69BEEC1}" type="pres">
      <dgm:prSet presAssocID="{C806ACBB-39A5-4991-B8C8-886ABE209851}" presName="rootComposite" presStyleCnt="0"/>
      <dgm:spPr/>
    </dgm:pt>
    <dgm:pt modelId="{E925EF03-B527-4190-B524-74DB23817D8F}" type="pres">
      <dgm:prSet presAssocID="{C806ACBB-39A5-4991-B8C8-886ABE209851}" presName="rootText" presStyleLbl="node2" presStyleIdx="0" presStyleCnt="5">
        <dgm:presLayoutVars>
          <dgm:chPref val="3"/>
        </dgm:presLayoutVars>
      </dgm:prSet>
      <dgm:spPr/>
    </dgm:pt>
    <dgm:pt modelId="{1B35F156-CFBA-43D8-B9BA-DFCE764C6A65}" type="pres">
      <dgm:prSet presAssocID="{C806ACBB-39A5-4991-B8C8-886ABE209851}" presName="rootConnector" presStyleLbl="node2" presStyleIdx="0" presStyleCnt="5"/>
      <dgm:spPr/>
    </dgm:pt>
    <dgm:pt modelId="{A1EE4952-911A-4544-B958-AE396E909F3E}" type="pres">
      <dgm:prSet presAssocID="{C806ACBB-39A5-4991-B8C8-886ABE209851}" presName="hierChild4" presStyleCnt="0"/>
      <dgm:spPr/>
    </dgm:pt>
    <dgm:pt modelId="{FE96413F-4ED3-4A74-A420-93F184FC83AB}" type="pres">
      <dgm:prSet presAssocID="{C806ACBB-39A5-4991-B8C8-886ABE209851}" presName="hierChild5" presStyleCnt="0"/>
      <dgm:spPr/>
    </dgm:pt>
    <dgm:pt modelId="{11FF954B-45BF-4923-B58E-C20D8E79D811}" type="pres">
      <dgm:prSet presAssocID="{75C797C4-7395-4A14-82B8-9333410859D2}" presName="Name64" presStyleLbl="parChTrans1D2" presStyleIdx="1" presStyleCnt="5"/>
      <dgm:spPr/>
    </dgm:pt>
    <dgm:pt modelId="{A96AC1D4-9EFB-4140-8743-AD680F6BB007}" type="pres">
      <dgm:prSet presAssocID="{8E244080-2406-42A1-814E-2CAA1605A3FF}" presName="hierRoot2" presStyleCnt="0">
        <dgm:presLayoutVars>
          <dgm:hierBranch val="init"/>
        </dgm:presLayoutVars>
      </dgm:prSet>
      <dgm:spPr/>
    </dgm:pt>
    <dgm:pt modelId="{645F0530-4441-4D34-A368-F6C16BDDDAFB}" type="pres">
      <dgm:prSet presAssocID="{8E244080-2406-42A1-814E-2CAA1605A3FF}" presName="rootComposite" presStyleCnt="0"/>
      <dgm:spPr/>
    </dgm:pt>
    <dgm:pt modelId="{EA2DFB32-822A-41C9-834F-169820F7BF99}" type="pres">
      <dgm:prSet presAssocID="{8E244080-2406-42A1-814E-2CAA1605A3FF}" presName="rootText" presStyleLbl="node2" presStyleIdx="1" presStyleCnt="5">
        <dgm:presLayoutVars>
          <dgm:chPref val="3"/>
        </dgm:presLayoutVars>
      </dgm:prSet>
      <dgm:spPr/>
    </dgm:pt>
    <dgm:pt modelId="{8977CC96-7861-4874-B7E9-29CFD16A308D}" type="pres">
      <dgm:prSet presAssocID="{8E244080-2406-42A1-814E-2CAA1605A3FF}" presName="rootConnector" presStyleLbl="node2" presStyleIdx="1" presStyleCnt="5"/>
      <dgm:spPr/>
    </dgm:pt>
    <dgm:pt modelId="{1DAD96EB-FBE3-445C-9ECE-DE72F615220F}" type="pres">
      <dgm:prSet presAssocID="{8E244080-2406-42A1-814E-2CAA1605A3FF}" presName="hierChild4" presStyleCnt="0"/>
      <dgm:spPr/>
    </dgm:pt>
    <dgm:pt modelId="{86224603-C76F-4ACF-8D03-514A56069719}" type="pres">
      <dgm:prSet presAssocID="{8E244080-2406-42A1-814E-2CAA1605A3FF}" presName="hierChild5" presStyleCnt="0"/>
      <dgm:spPr/>
    </dgm:pt>
    <dgm:pt modelId="{07A6F347-FF29-4437-85C5-F7DA86CB129E}" type="pres">
      <dgm:prSet presAssocID="{6DE02FA6-EF3D-42DD-9044-7DA3EF502099}" presName="Name64" presStyleLbl="parChTrans1D2" presStyleIdx="2" presStyleCnt="5"/>
      <dgm:spPr/>
    </dgm:pt>
    <dgm:pt modelId="{9642B493-95A8-4CB9-B9E8-0AD5C3C0D766}" type="pres">
      <dgm:prSet presAssocID="{D9721008-12C4-4D4E-8660-B5BFAAF92801}" presName="hierRoot2" presStyleCnt="0">
        <dgm:presLayoutVars>
          <dgm:hierBranch val="init"/>
        </dgm:presLayoutVars>
      </dgm:prSet>
      <dgm:spPr/>
    </dgm:pt>
    <dgm:pt modelId="{91E208D1-1315-455D-B0BB-6C0AA3274BD1}" type="pres">
      <dgm:prSet presAssocID="{D9721008-12C4-4D4E-8660-B5BFAAF92801}" presName="rootComposite" presStyleCnt="0"/>
      <dgm:spPr/>
    </dgm:pt>
    <dgm:pt modelId="{C4378856-4F6A-4456-967C-CBA076D398EB}" type="pres">
      <dgm:prSet presAssocID="{D9721008-12C4-4D4E-8660-B5BFAAF92801}" presName="rootText" presStyleLbl="node2" presStyleIdx="2" presStyleCnt="5">
        <dgm:presLayoutVars>
          <dgm:chPref val="3"/>
        </dgm:presLayoutVars>
      </dgm:prSet>
      <dgm:spPr/>
    </dgm:pt>
    <dgm:pt modelId="{76D22B1D-914A-4792-B72A-13BE0641CDDB}" type="pres">
      <dgm:prSet presAssocID="{D9721008-12C4-4D4E-8660-B5BFAAF92801}" presName="rootConnector" presStyleLbl="node2" presStyleIdx="2" presStyleCnt="5"/>
      <dgm:spPr/>
    </dgm:pt>
    <dgm:pt modelId="{82FCD01F-7F9F-4C20-A098-4D18B92FC37C}" type="pres">
      <dgm:prSet presAssocID="{D9721008-12C4-4D4E-8660-B5BFAAF92801}" presName="hierChild4" presStyleCnt="0"/>
      <dgm:spPr/>
    </dgm:pt>
    <dgm:pt modelId="{286AD77C-1165-420D-AACD-44FBA1E989AF}" type="pres">
      <dgm:prSet presAssocID="{D9721008-12C4-4D4E-8660-B5BFAAF92801}" presName="hierChild5" presStyleCnt="0"/>
      <dgm:spPr/>
    </dgm:pt>
    <dgm:pt modelId="{A9052C2C-BD31-4171-8FDE-0B6E05937960}" type="pres">
      <dgm:prSet presAssocID="{0AF9902C-4E13-47AA-B3F6-AF124C38CF83}" presName="Name64" presStyleLbl="parChTrans1D2" presStyleIdx="3" presStyleCnt="5"/>
      <dgm:spPr/>
    </dgm:pt>
    <dgm:pt modelId="{2FA338A9-A148-425D-BE8F-6469DD5D9B37}" type="pres">
      <dgm:prSet presAssocID="{F2E1B02F-2182-4433-A10C-C967F5EE8AA7}" presName="hierRoot2" presStyleCnt="0">
        <dgm:presLayoutVars>
          <dgm:hierBranch val="init"/>
        </dgm:presLayoutVars>
      </dgm:prSet>
      <dgm:spPr/>
    </dgm:pt>
    <dgm:pt modelId="{C97002C1-D467-4766-BB81-DC57CE3052D6}" type="pres">
      <dgm:prSet presAssocID="{F2E1B02F-2182-4433-A10C-C967F5EE8AA7}" presName="rootComposite" presStyleCnt="0"/>
      <dgm:spPr/>
    </dgm:pt>
    <dgm:pt modelId="{3D7A4BAB-5ADD-49B3-8FD5-9827DC2B157F}" type="pres">
      <dgm:prSet presAssocID="{F2E1B02F-2182-4433-A10C-C967F5EE8AA7}" presName="rootText" presStyleLbl="node2" presStyleIdx="3" presStyleCnt="5">
        <dgm:presLayoutVars>
          <dgm:chPref val="3"/>
        </dgm:presLayoutVars>
      </dgm:prSet>
      <dgm:spPr/>
    </dgm:pt>
    <dgm:pt modelId="{222F4701-4CB5-4AB3-8435-14802E1DA804}" type="pres">
      <dgm:prSet presAssocID="{F2E1B02F-2182-4433-A10C-C967F5EE8AA7}" presName="rootConnector" presStyleLbl="node2" presStyleIdx="3" presStyleCnt="5"/>
      <dgm:spPr/>
    </dgm:pt>
    <dgm:pt modelId="{70355483-B2E5-415B-AF72-2D7BDC4CB255}" type="pres">
      <dgm:prSet presAssocID="{F2E1B02F-2182-4433-A10C-C967F5EE8AA7}" presName="hierChild4" presStyleCnt="0"/>
      <dgm:spPr/>
    </dgm:pt>
    <dgm:pt modelId="{4B994650-706A-47D1-A63C-BF9DE75866EC}" type="pres">
      <dgm:prSet presAssocID="{F2E1B02F-2182-4433-A10C-C967F5EE8AA7}" presName="hierChild5" presStyleCnt="0"/>
      <dgm:spPr/>
    </dgm:pt>
    <dgm:pt modelId="{0F040E95-EAB0-42CC-8A7D-5C32FDF31230}" type="pres">
      <dgm:prSet presAssocID="{608DABFF-62C0-42D9-9A14-168399B9F403}" presName="Name64" presStyleLbl="parChTrans1D2" presStyleIdx="4" presStyleCnt="5"/>
      <dgm:spPr/>
    </dgm:pt>
    <dgm:pt modelId="{3F2251ED-C499-4DD7-A9DD-CFE308367C64}" type="pres">
      <dgm:prSet presAssocID="{C0966728-591B-40E8-AD9F-F8A5B5B13B7A}" presName="hierRoot2" presStyleCnt="0">
        <dgm:presLayoutVars>
          <dgm:hierBranch val="init"/>
        </dgm:presLayoutVars>
      </dgm:prSet>
      <dgm:spPr/>
    </dgm:pt>
    <dgm:pt modelId="{76C986B8-D0DB-4B90-A49C-41F74290A735}" type="pres">
      <dgm:prSet presAssocID="{C0966728-591B-40E8-AD9F-F8A5B5B13B7A}" presName="rootComposite" presStyleCnt="0"/>
      <dgm:spPr/>
    </dgm:pt>
    <dgm:pt modelId="{422FA520-D452-4A66-B64E-7A69AA82F2F9}" type="pres">
      <dgm:prSet presAssocID="{C0966728-591B-40E8-AD9F-F8A5B5B13B7A}" presName="rootText" presStyleLbl="node2" presStyleIdx="4" presStyleCnt="5">
        <dgm:presLayoutVars>
          <dgm:chPref val="3"/>
        </dgm:presLayoutVars>
      </dgm:prSet>
      <dgm:spPr/>
    </dgm:pt>
    <dgm:pt modelId="{B212A38E-77D9-4873-9B7C-4770BBB38A3E}" type="pres">
      <dgm:prSet presAssocID="{C0966728-591B-40E8-AD9F-F8A5B5B13B7A}" presName="rootConnector" presStyleLbl="node2" presStyleIdx="4" presStyleCnt="5"/>
      <dgm:spPr/>
    </dgm:pt>
    <dgm:pt modelId="{FFD303DE-4F26-4097-9AE5-391C03A4CF4F}" type="pres">
      <dgm:prSet presAssocID="{C0966728-591B-40E8-AD9F-F8A5B5B13B7A}" presName="hierChild4" presStyleCnt="0"/>
      <dgm:spPr/>
    </dgm:pt>
    <dgm:pt modelId="{2D659E96-961B-44C6-8FA0-90D272BE8E82}" type="pres">
      <dgm:prSet presAssocID="{C0966728-591B-40E8-AD9F-F8A5B5B13B7A}" presName="hierChild5" presStyleCnt="0"/>
      <dgm:spPr/>
    </dgm:pt>
    <dgm:pt modelId="{A57F57CC-A320-48DA-9CBE-6A57DF0EC13F}" type="pres">
      <dgm:prSet presAssocID="{2FCC849C-4BEE-49EE-8223-7640FA8C683A}" presName="hierChild3" presStyleCnt="0"/>
      <dgm:spPr/>
    </dgm:pt>
  </dgm:ptLst>
  <dgm:cxnLst>
    <dgm:cxn modelId="{9CC85106-D2AA-4713-8A2E-EB1420066471}" type="presOf" srcId="{F2E1B02F-2182-4433-A10C-C967F5EE8AA7}" destId="{222F4701-4CB5-4AB3-8435-14802E1DA804}" srcOrd="1" destOrd="0" presId="urn:microsoft.com/office/officeart/2009/3/layout/HorizontalOrganizationChart"/>
    <dgm:cxn modelId="{40813F13-B509-4304-A711-61EC7EF05070}" srcId="{2FCC849C-4BEE-49EE-8223-7640FA8C683A}" destId="{C806ACBB-39A5-4991-B8C8-886ABE209851}" srcOrd="0" destOrd="0" parTransId="{2AE12690-E077-42EB-A398-9910F690DFBF}" sibTransId="{CB85693F-4EEF-4465-85D1-3D404E34D002}"/>
    <dgm:cxn modelId="{73979413-B724-4DA5-AE4D-641D1FDA41AE}" type="presOf" srcId="{8E244080-2406-42A1-814E-2CAA1605A3FF}" destId="{8977CC96-7861-4874-B7E9-29CFD16A308D}" srcOrd="1" destOrd="0" presId="urn:microsoft.com/office/officeart/2009/3/layout/HorizontalOrganizationChart"/>
    <dgm:cxn modelId="{B867BD14-8065-4E76-920C-EACB34C33F3E}" type="presOf" srcId="{0AF9902C-4E13-47AA-B3F6-AF124C38CF83}" destId="{A9052C2C-BD31-4171-8FDE-0B6E05937960}" srcOrd="0" destOrd="0" presId="urn:microsoft.com/office/officeart/2009/3/layout/HorizontalOrganizationChart"/>
    <dgm:cxn modelId="{D3173926-16B0-484F-BC3D-B84A6E8BE8CE}" srcId="{2FCC849C-4BEE-49EE-8223-7640FA8C683A}" destId="{8E244080-2406-42A1-814E-2CAA1605A3FF}" srcOrd="1" destOrd="0" parTransId="{75C797C4-7395-4A14-82B8-9333410859D2}" sibTransId="{291FB75E-FBF7-4FD9-9B56-9405E59A886A}"/>
    <dgm:cxn modelId="{9D4F5826-24E6-4E43-A90B-D403C78199D5}" type="presOf" srcId="{2FCC849C-4BEE-49EE-8223-7640FA8C683A}" destId="{B2CA3D0A-4356-4EB0-82BB-37E83CBA97A8}" srcOrd="1" destOrd="0" presId="urn:microsoft.com/office/officeart/2009/3/layout/HorizontalOrganizationChart"/>
    <dgm:cxn modelId="{FF9EBB31-326C-4BE9-B4D3-CCE32D0D1759}" type="presOf" srcId="{2FCC849C-4BEE-49EE-8223-7640FA8C683A}" destId="{9C90B4A9-3824-47C7-95A1-7FB8D71B3220}" srcOrd="0" destOrd="0" presId="urn:microsoft.com/office/officeart/2009/3/layout/HorizontalOrganizationChart"/>
    <dgm:cxn modelId="{DCD54635-1DD2-4CF5-BEF4-01479B0A85FA}" srcId="{2FCC849C-4BEE-49EE-8223-7640FA8C683A}" destId="{C0966728-591B-40E8-AD9F-F8A5B5B13B7A}" srcOrd="4" destOrd="0" parTransId="{608DABFF-62C0-42D9-9A14-168399B9F403}" sibTransId="{D32436FE-FF61-4244-807E-BE2644718C5F}"/>
    <dgm:cxn modelId="{255AEE5C-A6B7-4AE6-8568-8537BA848283}" srcId="{1C0E19A4-03D9-4259-9BE4-5D7037F4113E}" destId="{2FCC849C-4BEE-49EE-8223-7640FA8C683A}" srcOrd="0" destOrd="0" parTransId="{D3334F46-9285-4DA5-8287-A9B2693F4095}" sibTransId="{C8438D06-9FBB-4431-B25D-9E6209ADDBD0}"/>
    <dgm:cxn modelId="{FFDF8164-26A9-419A-BAD0-85B9A2008BB0}" type="presOf" srcId="{C0966728-591B-40E8-AD9F-F8A5B5B13B7A}" destId="{422FA520-D452-4A66-B64E-7A69AA82F2F9}" srcOrd="0" destOrd="0" presId="urn:microsoft.com/office/officeart/2009/3/layout/HorizontalOrganizationChart"/>
    <dgm:cxn modelId="{BDA67C65-6BCF-44D4-A6FB-5128538E5F15}" type="presOf" srcId="{C0966728-591B-40E8-AD9F-F8A5B5B13B7A}" destId="{B212A38E-77D9-4873-9B7C-4770BBB38A3E}" srcOrd="1" destOrd="0" presId="urn:microsoft.com/office/officeart/2009/3/layout/HorizontalOrganizationChart"/>
    <dgm:cxn modelId="{C221EA45-7F85-499B-B886-1F45481F49A9}" type="presOf" srcId="{608DABFF-62C0-42D9-9A14-168399B9F403}" destId="{0F040E95-EAB0-42CC-8A7D-5C32FDF31230}" srcOrd="0" destOrd="0" presId="urn:microsoft.com/office/officeart/2009/3/layout/HorizontalOrganizationChart"/>
    <dgm:cxn modelId="{2D0F786B-5CB3-474F-BCEE-97C4126CFE3E}" type="presOf" srcId="{8E244080-2406-42A1-814E-2CAA1605A3FF}" destId="{EA2DFB32-822A-41C9-834F-169820F7BF99}" srcOrd="0" destOrd="0" presId="urn:microsoft.com/office/officeart/2009/3/layout/HorizontalOrganizationChart"/>
    <dgm:cxn modelId="{AA1F5D73-A103-4A52-BF93-FAF5D3742078}" type="presOf" srcId="{D9721008-12C4-4D4E-8660-B5BFAAF92801}" destId="{76D22B1D-914A-4792-B72A-13BE0641CDDB}" srcOrd="1" destOrd="0" presId="urn:microsoft.com/office/officeart/2009/3/layout/HorizontalOrganizationChart"/>
    <dgm:cxn modelId="{29F6887B-BFB7-4A2E-96E4-3A44BBBBCBF8}" type="presOf" srcId="{75C797C4-7395-4A14-82B8-9333410859D2}" destId="{11FF954B-45BF-4923-B58E-C20D8E79D811}" srcOrd="0" destOrd="0" presId="urn:microsoft.com/office/officeart/2009/3/layout/HorizontalOrganizationChart"/>
    <dgm:cxn modelId="{0DC8738E-DB50-4FA6-A29A-687EC1AF5F2F}" type="presOf" srcId="{2AE12690-E077-42EB-A398-9910F690DFBF}" destId="{8778D800-8CFD-47C2-A40B-8AA84718BEC4}" srcOrd="0" destOrd="0" presId="urn:microsoft.com/office/officeart/2009/3/layout/HorizontalOrganizationChart"/>
    <dgm:cxn modelId="{F2B40095-E37D-44DD-AC0F-2EE8EF0F8EED}" type="presOf" srcId="{F2E1B02F-2182-4433-A10C-C967F5EE8AA7}" destId="{3D7A4BAB-5ADD-49B3-8FD5-9827DC2B157F}" srcOrd="0" destOrd="0" presId="urn:microsoft.com/office/officeart/2009/3/layout/HorizontalOrganizationChart"/>
    <dgm:cxn modelId="{51247BAA-B7A7-4629-8F50-D47528D655F8}" type="presOf" srcId="{6DE02FA6-EF3D-42DD-9044-7DA3EF502099}" destId="{07A6F347-FF29-4437-85C5-F7DA86CB129E}" srcOrd="0" destOrd="0" presId="urn:microsoft.com/office/officeart/2009/3/layout/HorizontalOrganizationChart"/>
    <dgm:cxn modelId="{D616A9BA-E3C4-4848-B4F7-44729F08C3A6}" type="presOf" srcId="{C806ACBB-39A5-4991-B8C8-886ABE209851}" destId="{1B35F156-CFBA-43D8-B9BA-DFCE764C6A65}" srcOrd="1" destOrd="0" presId="urn:microsoft.com/office/officeart/2009/3/layout/HorizontalOrganizationChart"/>
    <dgm:cxn modelId="{090607BC-8E1C-422F-8A9C-152CCB28D6B7}" srcId="{2FCC849C-4BEE-49EE-8223-7640FA8C683A}" destId="{F2E1B02F-2182-4433-A10C-C967F5EE8AA7}" srcOrd="3" destOrd="0" parTransId="{0AF9902C-4E13-47AA-B3F6-AF124C38CF83}" sibTransId="{A6481D14-4270-4486-AE7E-626C111C876B}"/>
    <dgm:cxn modelId="{D7E770CC-EF9A-4668-BF2A-6FF17B35378B}" srcId="{2FCC849C-4BEE-49EE-8223-7640FA8C683A}" destId="{D9721008-12C4-4D4E-8660-B5BFAAF92801}" srcOrd="2" destOrd="0" parTransId="{6DE02FA6-EF3D-42DD-9044-7DA3EF502099}" sibTransId="{43893850-5B2C-410B-9876-350817A0020C}"/>
    <dgm:cxn modelId="{B4F338D2-8EA5-484E-8F76-248CDCC46B41}" type="presOf" srcId="{1C0E19A4-03D9-4259-9BE4-5D7037F4113E}" destId="{709F9597-EB0F-4B92-BE7A-8D534702B7C7}" srcOrd="0" destOrd="0" presId="urn:microsoft.com/office/officeart/2009/3/layout/HorizontalOrganizationChart"/>
    <dgm:cxn modelId="{C8F11BF7-57CE-479B-80A6-712926D03161}" type="presOf" srcId="{C806ACBB-39A5-4991-B8C8-886ABE209851}" destId="{E925EF03-B527-4190-B524-74DB23817D8F}" srcOrd="0" destOrd="0" presId="urn:microsoft.com/office/officeart/2009/3/layout/HorizontalOrganizationChart"/>
    <dgm:cxn modelId="{78FD52FF-5BD3-424C-9D06-D1E31D58D974}" type="presOf" srcId="{D9721008-12C4-4D4E-8660-B5BFAAF92801}" destId="{C4378856-4F6A-4456-967C-CBA076D398EB}" srcOrd="0" destOrd="0" presId="urn:microsoft.com/office/officeart/2009/3/layout/HorizontalOrganizationChart"/>
    <dgm:cxn modelId="{562ED197-2485-42D3-A2DB-EC73CEB3BE22}" type="presParOf" srcId="{709F9597-EB0F-4B92-BE7A-8D534702B7C7}" destId="{AFB31401-8D02-47AB-848D-1DE010949741}" srcOrd="0" destOrd="0" presId="urn:microsoft.com/office/officeart/2009/3/layout/HorizontalOrganizationChart"/>
    <dgm:cxn modelId="{28FA8EA0-549B-4011-AD9F-38C7BE6A2F03}" type="presParOf" srcId="{AFB31401-8D02-47AB-848D-1DE010949741}" destId="{E431ACCB-625B-4E1F-94DD-72B3FDD72FDE}" srcOrd="0" destOrd="0" presId="urn:microsoft.com/office/officeart/2009/3/layout/HorizontalOrganizationChart"/>
    <dgm:cxn modelId="{9165F377-140B-4649-845E-AA3C5B72E1D5}" type="presParOf" srcId="{E431ACCB-625B-4E1F-94DD-72B3FDD72FDE}" destId="{9C90B4A9-3824-47C7-95A1-7FB8D71B3220}" srcOrd="0" destOrd="0" presId="urn:microsoft.com/office/officeart/2009/3/layout/HorizontalOrganizationChart"/>
    <dgm:cxn modelId="{A579A7EA-162B-408B-A573-850F486A58E6}" type="presParOf" srcId="{E431ACCB-625B-4E1F-94DD-72B3FDD72FDE}" destId="{B2CA3D0A-4356-4EB0-82BB-37E83CBA97A8}" srcOrd="1" destOrd="0" presId="urn:microsoft.com/office/officeart/2009/3/layout/HorizontalOrganizationChart"/>
    <dgm:cxn modelId="{020CCBDF-10BE-4949-938E-C82D4F7E8FA1}" type="presParOf" srcId="{AFB31401-8D02-47AB-848D-1DE010949741}" destId="{7981D1AB-5E61-443C-A9C2-FBD7DB577393}" srcOrd="1" destOrd="0" presId="urn:microsoft.com/office/officeart/2009/3/layout/HorizontalOrganizationChart"/>
    <dgm:cxn modelId="{F0FCEF1E-E8E0-4B4B-A727-1033729A201C}" type="presParOf" srcId="{7981D1AB-5E61-443C-A9C2-FBD7DB577393}" destId="{8778D800-8CFD-47C2-A40B-8AA84718BEC4}" srcOrd="0" destOrd="0" presId="urn:microsoft.com/office/officeart/2009/3/layout/HorizontalOrganizationChart"/>
    <dgm:cxn modelId="{5049D445-AB94-4AF1-838C-FBFCCCF62697}" type="presParOf" srcId="{7981D1AB-5E61-443C-A9C2-FBD7DB577393}" destId="{0C20E10A-E44B-47A2-9E96-0694652D8F17}" srcOrd="1" destOrd="0" presId="urn:microsoft.com/office/officeart/2009/3/layout/HorizontalOrganizationChart"/>
    <dgm:cxn modelId="{4033DD77-6A9D-4A08-B346-BA604CF717FE}" type="presParOf" srcId="{0C20E10A-E44B-47A2-9E96-0694652D8F17}" destId="{7A99AE00-0359-49F6-BFAD-A57DE69BEEC1}" srcOrd="0" destOrd="0" presId="urn:microsoft.com/office/officeart/2009/3/layout/HorizontalOrganizationChart"/>
    <dgm:cxn modelId="{F20AC028-D491-4D93-914A-AAA955965E37}" type="presParOf" srcId="{7A99AE00-0359-49F6-BFAD-A57DE69BEEC1}" destId="{E925EF03-B527-4190-B524-74DB23817D8F}" srcOrd="0" destOrd="0" presId="urn:microsoft.com/office/officeart/2009/3/layout/HorizontalOrganizationChart"/>
    <dgm:cxn modelId="{7D227AEF-9E1F-4697-B0BA-4393391CDC89}" type="presParOf" srcId="{7A99AE00-0359-49F6-BFAD-A57DE69BEEC1}" destId="{1B35F156-CFBA-43D8-B9BA-DFCE764C6A65}" srcOrd="1" destOrd="0" presId="urn:microsoft.com/office/officeart/2009/3/layout/HorizontalOrganizationChart"/>
    <dgm:cxn modelId="{D3EDEB34-4F89-49EA-BB61-4D257A86DF5B}" type="presParOf" srcId="{0C20E10A-E44B-47A2-9E96-0694652D8F17}" destId="{A1EE4952-911A-4544-B958-AE396E909F3E}" srcOrd="1" destOrd="0" presId="urn:microsoft.com/office/officeart/2009/3/layout/HorizontalOrganizationChart"/>
    <dgm:cxn modelId="{774067ED-6E8B-4C84-B08B-8F4F7D68985C}" type="presParOf" srcId="{0C20E10A-E44B-47A2-9E96-0694652D8F17}" destId="{FE96413F-4ED3-4A74-A420-93F184FC83AB}" srcOrd="2" destOrd="0" presId="urn:microsoft.com/office/officeart/2009/3/layout/HorizontalOrganizationChart"/>
    <dgm:cxn modelId="{97DE7ED5-8D96-45F1-9C57-064F1AA784D7}" type="presParOf" srcId="{7981D1AB-5E61-443C-A9C2-FBD7DB577393}" destId="{11FF954B-45BF-4923-B58E-C20D8E79D811}" srcOrd="2" destOrd="0" presId="urn:microsoft.com/office/officeart/2009/3/layout/HorizontalOrganizationChart"/>
    <dgm:cxn modelId="{C21C2951-703B-49F1-8598-BAD8B3B1F909}" type="presParOf" srcId="{7981D1AB-5E61-443C-A9C2-FBD7DB577393}" destId="{A96AC1D4-9EFB-4140-8743-AD680F6BB007}" srcOrd="3" destOrd="0" presId="urn:microsoft.com/office/officeart/2009/3/layout/HorizontalOrganizationChart"/>
    <dgm:cxn modelId="{03E1A65A-B152-44F7-8702-FB9D9D2910B9}" type="presParOf" srcId="{A96AC1D4-9EFB-4140-8743-AD680F6BB007}" destId="{645F0530-4441-4D34-A368-F6C16BDDDAFB}" srcOrd="0" destOrd="0" presId="urn:microsoft.com/office/officeart/2009/3/layout/HorizontalOrganizationChart"/>
    <dgm:cxn modelId="{41FB6DB1-0471-4E81-BC89-4EBA9DCA4104}" type="presParOf" srcId="{645F0530-4441-4D34-A368-F6C16BDDDAFB}" destId="{EA2DFB32-822A-41C9-834F-169820F7BF99}" srcOrd="0" destOrd="0" presId="urn:microsoft.com/office/officeart/2009/3/layout/HorizontalOrganizationChart"/>
    <dgm:cxn modelId="{D9A3A263-F086-4A81-9081-A7A41BFBFC8F}" type="presParOf" srcId="{645F0530-4441-4D34-A368-F6C16BDDDAFB}" destId="{8977CC96-7861-4874-B7E9-29CFD16A308D}" srcOrd="1" destOrd="0" presId="urn:microsoft.com/office/officeart/2009/3/layout/HorizontalOrganizationChart"/>
    <dgm:cxn modelId="{C7D21F61-79E4-4D56-B541-DA0F6A0E43A0}" type="presParOf" srcId="{A96AC1D4-9EFB-4140-8743-AD680F6BB007}" destId="{1DAD96EB-FBE3-445C-9ECE-DE72F615220F}" srcOrd="1" destOrd="0" presId="urn:microsoft.com/office/officeart/2009/3/layout/HorizontalOrganizationChart"/>
    <dgm:cxn modelId="{4A5DF512-2EE2-4296-A5FC-017B39EB92B2}" type="presParOf" srcId="{A96AC1D4-9EFB-4140-8743-AD680F6BB007}" destId="{86224603-C76F-4ACF-8D03-514A56069719}" srcOrd="2" destOrd="0" presId="urn:microsoft.com/office/officeart/2009/3/layout/HorizontalOrganizationChart"/>
    <dgm:cxn modelId="{AE69EC95-D3F7-44FD-A144-B6B6B5A29F2C}" type="presParOf" srcId="{7981D1AB-5E61-443C-A9C2-FBD7DB577393}" destId="{07A6F347-FF29-4437-85C5-F7DA86CB129E}" srcOrd="4" destOrd="0" presId="urn:microsoft.com/office/officeart/2009/3/layout/HorizontalOrganizationChart"/>
    <dgm:cxn modelId="{88A094F4-4BF3-43D7-92E1-7B0CD852E984}" type="presParOf" srcId="{7981D1AB-5E61-443C-A9C2-FBD7DB577393}" destId="{9642B493-95A8-4CB9-B9E8-0AD5C3C0D766}" srcOrd="5" destOrd="0" presId="urn:microsoft.com/office/officeart/2009/3/layout/HorizontalOrganizationChart"/>
    <dgm:cxn modelId="{5CC199F8-9C9D-40E1-8E7E-1870C73F7BE7}" type="presParOf" srcId="{9642B493-95A8-4CB9-B9E8-0AD5C3C0D766}" destId="{91E208D1-1315-455D-B0BB-6C0AA3274BD1}" srcOrd="0" destOrd="0" presId="urn:microsoft.com/office/officeart/2009/3/layout/HorizontalOrganizationChart"/>
    <dgm:cxn modelId="{5328CE33-5C97-4919-84BE-A208766DE6ED}" type="presParOf" srcId="{91E208D1-1315-455D-B0BB-6C0AA3274BD1}" destId="{C4378856-4F6A-4456-967C-CBA076D398EB}" srcOrd="0" destOrd="0" presId="urn:microsoft.com/office/officeart/2009/3/layout/HorizontalOrganizationChart"/>
    <dgm:cxn modelId="{EDDC3AB1-E773-43B2-BA97-EC1635502FAB}" type="presParOf" srcId="{91E208D1-1315-455D-B0BB-6C0AA3274BD1}" destId="{76D22B1D-914A-4792-B72A-13BE0641CDDB}" srcOrd="1" destOrd="0" presId="urn:microsoft.com/office/officeart/2009/3/layout/HorizontalOrganizationChart"/>
    <dgm:cxn modelId="{CC5F750E-5F1F-42A5-B813-25862220C9D7}" type="presParOf" srcId="{9642B493-95A8-4CB9-B9E8-0AD5C3C0D766}" destId="{82FCD01F-7F9F-4C20-A098-4D18B92FC37C}" srcOrd="1" destOrd="0" presId="urn:microsoft.com/office/officeart/2009/3/layout/HorizontalOrganizationChart"/>
    <dgm:cxn modelId="{BB27C527-D9D2-4CE1-B5ED-ABED75CC7B31}" type="presParOf" srcId="{9642B493-95A8-4CB9-B9E8-0AD5C3C0D766}" destId="{286AD77C-1165-420D-AACD-44FBA1E989AF}" srcOrd="2" destOrd="0" presId="urn:microsoft.com/office/officeart/2009/3/layout/HorizontalOrganizationChart"/>
    <dgm:cxn modelId="{54D46D39-815A-4FC7-B004-C6752B05D78B}" type="presParOf" srcId="{7981D1AB-5E61-443C-A9C2-FBD7DB577393}" destId="{A9052C2C-BD31-4171-8FDE-0B6E05937960}" srcOrd="6" destOrd="0" presId="urn:microsoft.com/office/officeart/2009/3/layout/HorizontalOrganizationChart"/>
    <dgm:cxn modelId="{74CBC59F-AC2F-41B0-8D11-75850BDAD0B9}" type="presParOf" srcId="{7981D1AB-5E61-443C-A9C2-FBD7DB577393}" destId="{2FA338A9-A148-425D-BE8F-6469DD5D9B37}" srcOrd="7" destOrd="0" presId="urn:microsoft.com/office/officeart/2009/3/layout/HorizontalOrganizationChart"/>
    <dgm:cxn modelId="{7F78DAED-48F4-4065-9A43-708A682B2558}" type="presParOf" srcId="{2FA338A9-A148-425D-BE8F-6469DD5D9B37}" destId="{C97002C1-D467-4766-BB81-DC57CE3052D6}" srcOrd="0" destOrd="0" presId="urn:microsoft.com/office/officeart/2009/3/layout/HorizontalOrganizationChart"/>
    <dgm:cxn modelId="{E1FC62D8-69DC-4078-B3B0-C17C071F1C86}" type="presParOf" srcId="{C97002C1-D467-4766-BB81-DC57CE3052D6}" destId="{3D7A4BAB-5ADD-49B3-8FD5-9827DC2B157F}" srcOrd="0" destOrd="0" presId="urn:microsoft.com/office/officeart/2009/3/layout/HorizontalOrganizationChart"/>
    <dgm:cxn modelId="{50C123A6-3346-474B-8E7E-437CFC9032D2}" type="presParOf" srcId="{C97002C1-D467-4766-BB81-DC57CE3052D6}" destId="{222F4701-4CB5-4AB3-8435-14802E1DA804}" srcOrd="1" destOrd="0" presId="urn:microsoft.com/office/officeart/2009/3/layout/HorizontalOrganizationChart"/>
    <dgm:cxn modelId="{39B3F685-84AC-42C5-921D-AEA3EC46914D}" type="presParOf" srcId="{2FA338A9-A148-425D-BE8F-6469DD5D9B37}" destId="{70355483-B2E5-415B-AF72-2D7BDC4CB255}" srcOrd="1" destOrd="0" presId="urn:microsoft.com/office/officeart/2009/3/layout/HorizontalOrganizationChart"/>
    <dgm:cxn modelId="{FCE8DBDC-3B7A-4A60-94E8-9F78AF0B2147}" type="presParOf" srcId="{2FA338A9-A148-425D-BE8F-6469DD5D9B37}" destId="{4B994650-706A-47D1-A63C-BF9DE75866EC}" srcOrd="2" destOrd="0" presId="urn:microsoft.com/office/officeart/2009/3/layout/HorizontalOrganizationChart"/>
    <dgm:cxn modelId="{9D23AA7B-BD4A-4E24-A1E8-5D2BC1131AEA}" type="presParOf" srcId="{7981D1AB-5E61-443C-A9C2-FBD7DB577393}" destId="{0F040E95-EAB0-42CC-8A7D-5C32FDF31230}" srcOrd="8" destOrd="0" presId="urn:microsoft.com/office/officeart/2009/3/layout/HorizontalOrganizationChart"/>
    <dgm:cxn modelId="{FF0F752A-0AD4-4962-9536-94FD807C5C4B}" type="presParOf" srcId="{7981D1AB-5E61-443C-A9C2-FBD7DB577393}" destId="{3F2251ED-C499-4DD7-A9DD-CFE308367C64}" srcOrd="9" destOrd="0" presId="urn:microsoft.com/office/officeart/2009/3/layout/HorizontalOrganizationChart"/>
    <dgm:cxn modelId="{09F66F8D-7630-4BFB-A686-B8B8F8306770}" type="presParOf" srcId="{3F2251ED-C499-4DD7-A9DD-CFE308367C64}" destId="{76C986B8-D0DB-4B90-A49C-41F74290A735}" srcOrd="0" destOrd="0" presId="urn:microsoft.com/office/officeart/2009/3/layout/HorizontalOrganizationChart"/>
    <dgm:cxn modelId="{FD4F452A-03C6-4CAD-9408-07D9604D962E}" type="presParOf" srcId="{76C986B8-D0DB-4B90-A49C-41F74290A735}" destId="{422FA520-D452-4A66-B64E-7A69AA82F2F9}" srcOrd="0" destOrd="0" presId="urn:microsoft.com/office/officeart/2009/3/layout/HorizontalOrganizationChart"/>
    <dgm:cxn modelId="{7EC98364-FB29-4D54-9246-F4CF0F84B25F}" type="presParOf" srcId="{76C986B8-D0DB-4B90-A49C-41F74290A735}" destId="{B212A38E-77D9-4873-9B7C-4770BBB38A3E}" srcOrd="1" destOrd="0" presId="urn:microsoft.com/office/officeart/2009/3/layout/HorizontalOrganizationChart"/>
    <dgm:cxn modelId="{BA41DA56-4750-43C6-9B7D-DFFC14706AB3}" type="presParOf" srcId="{3F2251ED-C499-4DD7-A9DD-CFE308367C64}" destId="{FFD303DE-4F26-4097-9AE5-391C03A4CF4F}" srcOrd="1" destOrd="0" presId="urn:microsoft.com/office/officeart/2009/3/layout/HorizontalOrganizationChart"/>
    <dgm:cxn modelId="{FDCF707F-F71E-465E-8487-0A8078498BE7}" type="presParOf" srcId="{3F2251ED-C499-4DD7-A9DD-CFE308367C64}" destId="{2D659E96-961B-44C6-8FA0-90D272BE8E82}" srcOrd="2" destOrd="0" presId="urn:microsoft.com/office/officeart/2009/3/layout/HorizontalOrganizationChart"/>
    <dgm:cxn modelId="{CF1274A7-2259-414C-91C7-9B4AA85CEC5C}" type="presParOf" srcId="{AFB31401-8D02-47AB-848D-1DE010949741}" destId="{A57F57CC-A320-48DA-9CBE-6A57DF0EC13F}" srcOrd="2" destOrd="0" presId="urn:microsoft.com/office/officeart/2009/3/layout/HorizontalOrganizationChar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40E95-EAB0-42CC-8A7D-5C32FDF31230}">
      <dsp:nvSpPr>
        <dsp:cNvPr id="0" name=""/>
        <dsp:cNvSpPr/>
      </dsp:nvSpPr>
      <dsp:spPr>
        <a:xfrm>
          <a:off x="5025042" y="3129540"/>
          <a:ext cx="617915" cy="2657037"/>
        </a:xfrm>
        <a:custGeom>
          <a:avLst/>
          <a:gdLst/>
          <a:ahLst/>
          <a:cxnLst/>
          <a:rect l="0" t="0" r="0" b="0"/>
          <a:pathLst>
            <a:path>
              <a:moveTo>
                <a:pt x="0" y="0"/>
              </a:moveTo>
              <a:lnTo>
                <a:pt x="308957" y="0"/>
              </a:lnTo>
              <a:lnTo>
                <a:pt x="308957" y="2657037"/>
              </a:lnTo>
              <a:lnTo>
                <a:pt x="617915" y="2657037"/>
              </a:lnTo>
            </a:path>
          </a:pathLst>
        </a:custGeom>
        <a:noFill/>
        <a:ln w="12700" cap="flat" cmpd="sng" algn="ctr">
          <a:solidFill>
            <a:schemeClr val="accent6"/>
          </a:solidFill>
          <a:prstDash val="solid"/>
          <a:miter lim="800000"/>
        </a:ln>
        <a:effectLst/>
      </dsp:spPr>
      <dsp:style>
        <a:lnRef idx="2">
          <a:scrgbClr r="0" g="0" b="0"/>
        </a:lnRef>
        <a:fillRef idx="0">
          <a:scrgbClr r="0" g="0" b="0"/>
        </a:fillRef>
        <a:effectRef idx="0">
          <a:scrgbClr r="0" g="0" b="0"/>
        </a:effectRef>
        <a:fontRef idx="minor"/>
      </dsp:style>
    </dsp:sp>
    <dsp:sp modelId="{A9052C2C-BD31-4171-8FDE-0B6E05937960}">
      <dsp:nvSpPr>
        <dsp:cNvPr id="0" name=""/>
        <dsp:cNvSpPr/>
      </dsp:nvSpPr>
      <dsp:spPr>
        <a:xfrm>
          <a:off x="5025042" y="3129540"/>
          <a:ext cx="617915" cy="1328518"/>
        </a:xfrm>
        <a:custGeom>
          <a:avLst/>
          <a:gdLst/>
          <a:ahLst/>
          <a:cxnLst/>
          <a:rect l="0" t="0" r="0" b="0"/>
          <a:pathLst>
            <a:path>
              <a:moveTo>
                <a:pt x="0" y="0"/>
              </a:moveTo>
              <a:lnTo>
                <a:pt x="308957" y="0"/>
              </a:lnTo>
              <a:lnTo>
                <a:pt x="308957" y="1328518"/>
              </a:lnTo>
              <a:lnTo>
                <a:pt x="617915" y="1328518"/>
              </a:lnTo>
            </a:path>
          </a:pathLst>
        </a:custGeom>
        <a:noFill/>
        <a:ln w="12700" cap="flat" cmpd="sng" algn="ctr">
          <a:solidFill>
            <a:schemeClr val="accent6"/>
          </a:solidFill>
          <a:prstDash val="solid"/>
          <a:miter lim="800000"/>
        </a:ln>
        <a:effectLst/>
      </dsp:spPr>
      <dsp:style>
        <a:lnRef idx="2">
          <a:scrgbClr r="0" g="0" b="0"/>
        </a:lnRef>
        <a:fillRef idx="0">
          <a:scrgbClr r="0" g="0" b="0"/>
        </a:fillRef>
        <a:effectRef idx="0">
          <a:scrgbClr r="0" g="0" b="0"/>
        </a:effectRef>
        <a:fontRef idx="minor"/>
      </dsp:style>
    </dsp:sp>
    <dsp:sp modelId="{07A6F347-FF29-4437-85C5-F7DA86CB129E}">
      <dsp:nvSpPr>
        <dsp:cNvPr id="0" name=""/>
        <dsp:cNvSpPr/>
      </dsp:nvSpPr>
      <dsp:spPr>
        <a:xfrm>
          <a:off x="5025042" y="3083820"/>
          <a:ext cx="617915" cy="91440"/>
        </a:xfrm>
        <a:custGeom>
          <a:avLst/>
          <a:gdLst/>
          <a:ahLst/>
          <a:cxnLst/>
          <a:rect l="0" t="0" r="0" b="0"/>
          <a:pathLst>
            <a:path>
              <a:moveTo>
                <a:pt x="0" y="45720"/>
              </a:moveTo>
              <a:lnTo>
                <a:pt x="617915" y="45720"/>
              </a:lnTo>
            </a:path>
          </a:pathLst>
        </a:custGeom>
        <a:noFill/>
        <a:ln w="12700" cap="flat" cmpd="sng" algn="ctr">
          <a:solidFill>
            <a:schemeClr val="accent6"/>
          </a:solidFill>
          <a:prstDash val="solid"/>
          <a:miter lim="800000"/>
        </a:ln>
        <a:effectLst/>
      </dsp:spPr>
      <dsp:style>
        <a:lnRef idx="2">
          <a:scrgbClr r="0" g="0" b="0"/>
        </a:lnRef>
        <a:fillRef idx="0">
          <a:scrgbClr r="0" g="0" b="0"/>
        </a:fillRef>
        <a:effectRef idx="0">
          <a:scrgbClr r="0" g="0" b="0"/>
        </a:effectRef>
        <a:fontRef idx="minor"/>
      </dsp:style>
    </dsp:sp>
    <dsp:sp modelId="{11FF954B-45BF-4923-B58E-C20D8E79D811}">
      <dsp:nvSpPr>
        <dsp:cNvPr id="0" name=""/>
        <dsp:cNvSpPr/>
      </dsp:nvSpPr>
      <dsp:spPr>
        <a:xfrm>
          <a:off x="5025042" y="1801021"/>
          <a:ext cx="617915" cy="1328518"/>
        </a:xfrm>
        <a:custGeom>
          <a:avLst/>
          <a:gdLst/>
          <a:ahLst/>
          <a:cxnLst/>
          <a:rect l="0" t="0" r="0" b="0"/>
          <a:pathLst>
            <a:path>
              <a:moveTo>
                <a:pt x="0" y="1328518"/>
              </a:moveTo>
              <a:lnTo>
                <a:pt x="308957" y="1328518"/>
              </a:lnTo>
              <a:lnTo>
                <a:pt x="308957" y="0"/>
              </a:lnTo>
              <a:lnTo>
                <a:pt x="617915" y="0"/>
              </a:lnTo>
            </a:path>
          </a:pathLst>
        </a:custGeom>
        <a:noFill/>
        <a:ln w="12700" cap="flat" cmpd="sng" algn="ctr">
          <a:solidFill>
            <a:schemeClr val="accent6"/>
          </a:solidFill>
          <a:prstDash val="solid"/>
          <a:miter lim="800000"/>
        </a:ln>
        <a:effectLst/>
      </dsp:spPr>
      <dsp:style>
        <a:lnRef idx="2">
          <a:scrgbClr r="0" g="0" b="0"/>
        </a:lnRef>
        <a:fillRef idx="0">
          <a:scrgbClr r="0" g="0" b="0"/>
        </a:fillRef>
        <a:effectRef idx="0">
          <a:scrgbClr r="0" g="0" b="0"/>
        </a:effectRef>
        <a:fontRef idx="minor"/>
      </dsp:style>
    </dsp:sp>
    <dsp:sp modelId="{8778D800-8CFD-47C2-A40B-8AA84718BEC4}">
      <dsp:nvSpPr>
        <dsp:cNvPr id="0" name=""/>
        <dsp:cNvSpPr/>
      </dsp:nvSpPr>
      <dsp:spPr>
        <a:xfrm>
          <a:off x="5025042" y="472502"/>
          <a:ext cx="617915" cy="2657037"/>
        </a:xfrm>
        <a:custGeom>
          <a:avLst/>
          <a:gdLst/>
          <a:ahLst/>
          <a:cxnLst/>
          <a:rect l="0" t="0" r="0" b="0"/>
          <a:pathLst>
            <a:path>
              <a:moveTo>
                <a:pt x="0" y="2657037"/>
              </a:moveTo>
              <a:lnTo>
                <a:pt x="308957" y="2657037"/>
              </a:lnTo>
              <a:lnTo>
                <a:pt x="308957" y="0"/>
              </a:lnTo>
              <a:lnTo>
                <a:pt x="617915" y="0"/>
              </a:lnTo>
            </a:path>
          </a:pathLst>
        </a:custGeom>
        <a:noFill/>
        <a:ln w="12700" cap="flat" cmpd="sng" algn="ctr">
          <a:solidFill>
            <a:schemeClr val="accent6"/>
          </a:solidFill>
          <a:prstDash val="solid"/>
          <a:miter lim="800000"/>
        </a:ln>
        <a:effectLst/>
      </dsp:spPr>
      <dsp:style>
        <a:lnRef idx="2">
          <a:scrgbClr r="0" g="0" b="0"/>
        </a:lnRef>
        <a:fillRef idx="0">
          <a:scrgbClr r="0" g="0" b="0"/>
        </a:fillRef>
        <a:effectRef idx="0">
          <a:scrgbClr r="0" g="0" b="0"/>
        </a:effectRef>
        <a:fontRef idx="minor"/>
      </dsp:style>
    </dsp:sp>
    <dsp:sp modelId="{9C90B4A9-3824-47C7-95A1-7FB8D71B3220}">
      <dsp:nvSpPr>
        <dsp:cNvPr id="0" name=""/>
        <dsp:cNvSpPr/>
      </dsp:nvSpPr>
      <dsp:spPr>
        <a:xfrm>
          <a:off x="1935463" y="2658379"/>
          <a:ext cx="3089578" cy="942321"/>
        </a:xfrm>
        <a:prstGeom prst="rect">
          <a:avLst/>
        </a:prstGeom>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w="6350" cap="flat" cmpd="sng" algn="ctr">
          <a:solidFill>
            <a:schemeClr val="accent3"/>
          </a:solidFill>
          <a:prstDash val="solid"/>
          <a:miter lim="800000"/>
        </a:ln>
        <a:effectLst/>
      </dsp:spPr>
      <dsp:style>
        <a:lnRef idx="1">
          <a:schemeClr val="accent3"/>
        </a:lnRef>
        <a:fillRef idx="3">
          <a:schemeClr val="accent3"/>
        </a:fillRef>
        <a:effectRef idx="2">
          <a:schemeClr val="accent3"/>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Kiln Mechanical Inspection</a:t>
          </a:r>
        </a:p>
      </dsp:txBody>
      <dsp:txXfrm>
        <a:off x="1935463" y="2658379"/>
        <a:ext cx="3089578" cy="942321"/>
      </dsp:txXfrm>
    </dsp:sp>
    <dsp:sp modelId="{E925EF03-B527-4190-B524-74DB23817D8F}">
      <dsp:nvSpPr>
        <dsp:cNvPr id="0" name=""/>
        <dsp:cNvSpPr/>
      </dsp:nvSpPr>
      <dsp:spPr>
        <a:xfrm>
          <a:off x="5642957" y="1341"/>
          <a:ext cx="3089578" cy="942321"/>
        </a:xfrm>
        <a:prstGeom prst="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5"/>
        </a:lnRef>
        <a:fillRef idx="3">
          <a:schemeClr val="accent5"/>
        </a:fillRef>
        <a:effectRef idx="3">
          <a:schemeClr val="accent5"/>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Daily Inspection Check Points</a:t>
          </a:r>
        </a:p>
      </dsp:txBody>
      <dsp:txXfrm>
        <a:off x="5642957" y="1341"/>
        <a:ext cx="3089578" cy="942321"/>
      </dsp:txXfrm>
    </dsp:sp>
    <dsp:sp modelId="{EA2DFB32-822A-41C9-834F-169820F7BF99}">
      <dsp:nvSpPr>
        <dsp:cNvPr id="0" name=""/>
        <dsp:cNvSpPr/>
      </dsp:nvSpPr>
      <dsp:spPr>
        <a:xfrm>
          <a:off x="5642957" y="1329860"/>
          <a:ext cx="3089578" cy="942321"/>
        </a:xfrm>
        <a:prstGeom prst="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dsp:spPr>
      <dsp:style>
        <a:lnRef idx="1">
          <a:schemeClr val="accent5"/>
        </a:lnRef>
        <a:fillRef idx="3">
          <a:schemeClr val="accent5"/>
        </a:fillRef>
        <a:effectRef idx="2">
          <a:schemeClr val="accent5"/>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Weekly Inspection Check Points</a:t>
          </a:r>
        </a:p>
      </dsp:txBody>
      <dsp:txXfrm>
        <a:off x="5642957" y="1329860"/>
        <a:ext cx="3089578" cy="942321"/>
      </dsp:txXfrm>
    </dsp:sp>
    <dsp:sp modelId="{C4378856-4F6A-4456-967C-CBA076D398EB}">
      <dsp:nvSpPr>
        <dsp:cNvPr id="0" name=""/>
        <dsp:cNvSpPr/>
      </dsp:nvSpPr>
      <dsp:spPr>
        <a:xfrm>
          <a:off x="5642957" y="2658379"/>
          <a:ext cx="3089578" cy="942321"/>
        </a:xfrm>
        <a:prstGeom prst="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dsp:spPr>
      <dsp:style>
        <a:lnRef idx="1">
          <a:schemeClr val="accent5"/>
        </a:lnRef>
        <a:fillRef idx="3">
          <a:schemeClr val="accent5"/>
        </a:fillRef>
        <a:effectRef idx="2">
          <a:schemeClr val="accent5"/>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Monthly Inspection Check Points</a:t>
          </a:r>
        </a:p>
      </dsp:txBody>
      <dsp:txXfrm>
        <a:off x="5642957" y="2658379"/>
        <a:ext cx="3089578" cy="942321"/>
      </dsp:txXfrm>
    </dsp:sp>
    <dsp:sp modelId="{3D7A4BAB-5ADD-49B3-8FD5-9827DC2B157F}">
      <dsp:nvSpPr>
        <dsp:cNvPr id="0" name=""/>
        <dsp:cNvSpPr/>
      </dsp:nvSpPr>
      <dsp:spPr>
        <a:xfrm>
          <a:off x="5642957" y="3986898"/>
          <a:ext cx="3089578" cy="942321"/>
        </a:xfrm>
        <a:prstGeom prst="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dsp:spPr>
      <dsp:style>
        <a:lnRef idx="1">
          <a:schemeClr val="accent5"/>
        </a:lnRef>
        <a:fillRef idx="3">
          <a:schemeClr val="accent5"/>
        </a:fillRef>
        <a:effectRef idx="2">
          <a:schemeClr val="accent5"/>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Semiannually Inspection Check Points</a:t>
          </a:r>
        </a:p>
      </dsp:txBody>
      <dsp:txXfrm>
        <a:off x="5642957" y="3986898"/>
        <a:ext cx="3089578" cy="942321"/>
      </dsp:txXfrm>
    </dsp:sp>
    <dsp:sp modelId="{422FA520-D452-4A66-B64E-7A69AA82F2F9}">
      <dsp:nvSpPr>
        <dsp:cNvPr id="0" name=""/>
        <dsp:cNvSpPr/>
      </dsp:nvSpPr>
      <dsp:spPr>
        <a:xfrm>
          <a:off x="5642957" y="5315417"/>
          <a:ext cx="3089578" cy="942321"/>
        </a:xfrm>
        <a:prstGeom prst="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dsp:spPr>
      <dsp:style>
        <a:lnRef idx="1">
          <a:schemeClr val="accent5"/>
        </a:lnRef>
        <a:fillRef idx="3">
          <a:schemeClr val="accent5"/>
        </a:fillRef>
        <a:effectRef idx="2">
          <a:schemeClr val="accent5"/>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Annual Inspection Check points</a:t>
          </a:r>
        </a:p>
      </dsp:txBody>
      <dsp:txXfrm>
        <a:off x="5642957" y="5315417"/>
        <a:ext cx="3089578" cy="942321"/>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DAD328-B45F-4FE9-8324-2DCCB54F5E8A}" type="datetimeFigureOut">
              <a:rPr lang="en-US" smtClean="0"/>
              <a:t>4/7/2022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E3C79F-E02F-499D-A051-D81C5E9A8D5D}" type="slidenum">
              <a:rPr lang="en-US" smtClean="0"/>
              <a:t>‹#›</a:t>
            </a:fld>
            <a:endParaRPr lang="en-US"/>
          </a:p>
        </p:txBody>
      </p:sp>
    </p:spTree>
    <p:extLst>
      <p:ext uri="{BB962C8B-B14F-4D97-AF65-F5344CB8AC3E}">
        <p14:creationId xmlns:p14="http://schemas.microsoft.com/office/powerpoint/2010/main" val="3651295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2E74E06-C2C3-4ECE-93FE-D12B3ED2B115}" type="datetime1">
              <a:rPr lang="en-US" smtClean="0"/>
              <a:t>4/7/2022</a:t>
            </a:fld>
            <a:endParaRPr lang="en-US"/>
          </a:p>
        </p:txBody>
      </p:sp>
      <p:sp>
        <p:nvSpPr>
          <p:cNvPr id="5" name="Footer Placeholder 4"/>
          <p:cNvSpPr>
            <a:spLocks noGrp="1"/>
          </p:cNvSpPr>
          <p:nvPr>
            <p:ph type="ftr" sz="quarter" idx="11"/>
          </p:nvPr>
        </p:nvSpPr>
        <p:spPr/>
        <p:txBody>
          <a:bodyPr/>
          <a:lstStyle/>
          <a:p>
            <a:r>
              <a:rPr lang="en-US"/>
              <a:t>NAK Kiln &amp; Dryer Services </a:t>
            </a:r>
          </a:p>
        </p:txBody>
      </p:sp>
      <p:sp>
        <p:nvSpPr>
          <p:cNvPr id="6" name="Slide Number Placeholder 5"/>
          <p:cNvSpPr>
            <a:spLocks noGrp="1"/>
          </p:cNvSpPr>
          <p:nvPr>
            <p:ph type="sldNum" sz="quarter" idx="12"/>
          </p:nvPr>
        </p:nvSpPr>
        <p:spPr/>
        <p:txBody>
          <a:bodyPr/>
          <a:lstStyle/>
          <a:p>
            <a:fld id="{FAEC5D1D-F5CE-4EF6-AD0B-884D31998001}" type="slidenum">
              <a:rPr lang="en-US" smtClean="0"/>
              <a:t>‹#›</a:t>
            </a:fld>
            <a:endParaRPr lang="en-US"/>
          </a:p>
        </p:txBody>
      </p:sp>
    </p:spTree>
    <p:extLst>
      <p:ext uri="{BB962C8B-B14F-4D97-AF65-F5344CB8AC3E}">
        <p14:creationId xmlns:p14="http://schemas.microsoft.com/office/powerpoint/2010/main" val="267699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D31DF7-885C-4BB9-997C-12BC77A49BB0}" type="datetime1">
              <a:rPr lang="en-US" smtClean="0"/>
              <a:t>4/7/2022</a:t>
            </a:fld>
            <a:endParaRPr lang="en-US"/>
          </a:p>
        </p:txBody>
      </p:sp>
      <p:sp>
        <p:nvSpPr>
          <p:cNvPr id="5" name="Footer Placeholder 4"/>
          <p:cNvSpPr>
            <a:spLocks noGrp="1"/>
          </p:cNvSpPr>
          <p:nvPr>
            <p:ph type="ftr" sz="quarter" idx="11"/>
          </p:nvPr>
        </p:nvSpPr>
        <p:spPr/>
        <p:txBody>
          <a:bodyPr/>
          <a:lstStyle/>
          <a:p>
            <a:r>
              <a:rPr lang="en-US"/>
              <a:t>NAK Kiln &amp; Dryer Services </a:t>
            </a:r>
          </a:p>
        </p:txBody>
      </p:sp>
      <p:sp>
        <p:nvSpPr>
          <p:cNvPr id="6" name="Slide Number Placeholder 5"/>
          <p:cNvSpPr>
            <a:spLocks noGrp="1"/>
          </p:cNvSpPr>
          <p:nvPr>
            <p:ph type="sldNum" sz="quarter" idx="12"/>
          </p:nvPr>
        </p:nvSpPr>
        <p:spPr/>
        <p:txBody>
          <a:bodyPr/>
          <a:lstStyle/>
          <a:p>
            <a:fld id="{FAEC5D1D-F5CE-4EF6-AD0B-884D31998001}" type="slidenum">
              <a:rPr lang="en-US" smtClean="0"/>
              <a:t>‹#›</a:t>
            </a:fld>
            <a:endParaRPr lang="en-US"/>
          </a:p>
        </p:txBody>
      </p:sp>
    </p:spTree>
    <p:extLst>
      <p:ext uri="{BB962C8B-B14F-4D97-AF65-F5344CB8AC3E}">
        <p14:creationId xmlns:p14="http://schemas.microsoft.com/office/powerpoint/2010/main" val="410227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839815-F018-4C1A-95F2-80362F588A62}" type="datetime1">
              <a:rPr lang="en-US" smtClean="0"/>
              <a:t>4/7/2022</a:t>
            </a:fld>
            <a:endParaRPr lang="en-US"/>
          </a:p>
        </p:txBody>
      </p:sp>
      <p:sp>
        <p:nvSpPr>
          <p:cNvPr id="5" name="Footer Placeholder 4"/>
          <p:cNvSpPr>
            <a:spLocks noGrp="1"/>
          </p:cNvSpPr>
          <p:nvPr>
            <p:ph type="ftr" sz="quarter" idx="11"/>
          </p:nvPr>
        </p:nvSpPr>
        <p:spPr/>
        <p:txBody>
          <a:bodyPr/>
          <a:lstStyle/>
          <a:p>
            <a:r>
              <a:rPr lang="en-US"/>
              <a:t>NAK Kiln &amp; Dryer Services </a:t>
            </a:r>
          </a:p>
        </p:txBody>
      </p:sp>
      <p:sp>
        <p:nvSpPr>
          <p:cNvPr id="6" name="Slide Number Placeholder 5"/>
          <p:cNvSpPr>
            <a:spLocks noGrp="1"/>
          </p:cNvSpPr>
          <p:nvPr>
            <p:ph type="sldNum" sz="quarter" idx="12"/>
          </p:nvPr>
        </p:nvSpPr>
        <p:spPr/>
        <p:txBody>
          <a:bodyPr/>
          <a:lstStyle/>
          <a:p>
            <a:fld id="{FAEC5D1D-F5CE-4EF6-AD0B-884D31998001}" type="slidenum">
              <a:rPr lang="en-US" smtClean="0"/>
              <a:t>‹#›</a:t>
            </a:fld>
            <a:endParaRPr lang="en-US"/>
          </a:p>
        </p:txBody>
      </p:sp>
    </p:spTree>
    <p:extLst>
      <p:ext uri="{BB962C8B-B14F-4D97-AF65-F5344CB8AC3E}">
        <p14:creationId xmlns:p14="http://schemas.microsoft.com/office/powerpoint/2010/main" val="2983368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7A8505-8870-4BE6-AFEE-1F66C5E4C6D2}" type="datetime1">
              <a:rPr lang="en-US" smtClean="0"/>
              <a:t>4/7/2022</a:t>
            </a:fld>
            <a:endParaRPr lang="en-US"/>
          </a:p>
        </p:txBody>
      </p:sp>
      <p:sp>
        <p:nvSpPr>
          <p:cNvPr id="5" name="Footer Placeholder 4"/>
          <p:cNvSpPr>
            <a:spLocks noGrp="1"/>
          </p:cNvSpPr>
          <p:nvPr>
            <p:ph type="ftr" sz="quarter" idx="11"/>
          </p:nvPr>
        </p:nvSpPr>
        <p:spPr/>
        <p:txBody>
          <a:bodyPr/>
          <a:lstStyle/>
          <a:p>
            <a:r>
              <a:rPr lang="en-US"/>
              <a:t>NAK Kiln &amp; Dryer Services </a:t>
            </a:r>
          </a:p>
        </p:txBody>
      </p:sp>
      <p:sp>
        <p:nvSpPr>
          <p:cNvPr id="6" name="Slide Number Placeholder 5"/>
          <p:cNvSpPr>
            <a:spLocks noGrp="1"/>
          </p:cNvSpPr>
          <p:nvPr>
            <p:ph type="sldNum" sz="quarter" idx="12"/>
          </p:nvPr>
        </p:nvSpPr>
        <p:spPr/>
        <p:txBody>
          <a:bodyPr/>
          <a:lstStyle/>
          <a:p>
            <a:fld id="{FAEC5D1D-F5CE-4EF6-AD0B-884D31998001}" type="slidenum">
              <a:rPr lang="en-US" smtClean="0"/>
              <a:t>‹#›</a:t>
            </a:fld>
            <a:endParaRPr lang="en-US"/>
          </a:p>
        </p:txBody>
      </p:sp>
    </p:spTree>
    <p:extLst>
      <p:ext uri="{BB962C8B-B14F-4D97-AF65-F5344CB8AC3E}">
        <p14:creationId xmlns:p14="http://schemas.microsoft.com/office/powerpoint/2010/main" val="715187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939AB0-94FE-4F7D-B174-BAFA7CEC16E1}" type="datetime1">
              <a:rPr lang="en-US" smtClean="0"/>
              <a:t>4/7/2022</a:t>
            </a:fld>
            <a:endParaRPr lang="en-US"/>
          </a:p>
        </p:txBody>
      </p:sp>
      <p:sp>
        <p:nvSpPr>
          <p:cNvPr id="5" name="Footer Placeholder 4"/>
          <p:cNvSpPr>
            <a:spLocks noGrp="1"/>
          </p:cNvSpPr>
          <p:nvPr>
            <p:ph type="ftr" sz="quarter" idx="11"/>
          </p:nvPr>
        </p:nvSpPr>
        <p:spPr/>
        <p:txBody>
          <a:bodyPr/>
          <a:lstStyle/>
          <a:p>
            <a:r>
              <a:rPr lang="en-US"/>
              <a:t>NAK Kiln &amp; Dryer Services </a:t>
            </a:r>
          </a:p>
        </p:txBody>
      </p:sp>
      <p:sp>
        <p:nvSpPr>
          <p:cNvPr id="6" name="Slide Number Placeholder 5"/>
          <p:cNvSpPr>
            <a:spLocks noGrp="1"/>
          </p:cNvSpPr>
          <p:nvPr>
            <p:ph type="sldNum" sz="quarter" idx="12"/>
          </p:nvPr>
        </p:nvSpPr>
        <p:spPr/>
        <p:txBody>
          <a:bodyPr/>
          <a:lstStyle/>
          <a:p>
            <a:fld id="{FAEC5D1D-F5CE-4EF6-AD0B-884D31998001}" type="slidenum">
              <a:rPr lang="en-US" smtClean="0"/>
              <a:t>‹#›</a:t>
            </a:fld>
            <a:endParaRPr lang="en-US"/>
          </a:p>
        </p:txBody>
      </p:sp>
    </p:spTree>
    <p:extLst>
      <p:ext uri="{BB962C8B-B14F-4D97-AF65-F5344CB8AC3E}">
        <p14:creationId xmlns:p14="http://schemas.microsoft.com/office/powerpoint/2010/main" val="1348375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69E703-F255-4DBC-811F-70F9EFC61780}" type="datetime1">
              <a:rPr lang="en-US" smtClean="0"/>
              <a:t>4/7/2022</a:t>
            </a:fld>
            <a:endParaRPr lang="en-US"/>
          </a:p>
        </p:txBody>
      </p:sp>
      <p:sp>
        <p:nvSpPr>
          <p:cNvPr id="6" name="Footer Placeholder 5"/>
          <p:cNvSpPr>
            <a:spLocks noGrp="1"/>
          </p:cNvSpPr>
          <p:nvPr>
            <p:ph type="ftr" sz="quarter" idx="11"/>
          </p:nvPr>
        </p:nvSpPr>
        <p:spPr/>
        <p:txBody>
          <a:bodyPr/>
          <a:lstStyle/>
          <a:p>
            <a:r>
              <a:rPr lang="en-US"/>
              <a:t>NAK Kiln &amp; Dryer Services </a:t>
            </a:r>
          </a:p>
        </p:txBody>
      </p:sp>
      <p:sp>
        <p:nvSpPr>
          <p:cNvPr id="7" name="Slide Number Placeholder 6"/>
          <p:cNvSpPr>
            <a:spLocks noGrp="1"/>
          </p:cNvSpPr>
          <p:nvPr>
            <p:ph type="sldNum" sz="quarter" idx="12"/>
          </p:nvPr>
        </p:nvSpPr>
        <p:spPr/>
        <p:txBody>
          <a:bodyPr/>
          <a:lstStyle/>
          <a:p>
            <a:fld id="{FAEC5D1D-F5CE-4EF6-AD0B-884D31998001}" type="slidenum">
              <a:rPr lang="en-US" smtClean="0"/>
              <a:t>‹#›</a:t>
            </a:fld>
            <a:endParaRPr lang="en-US"/>
          </a:p>
        </p:txBody>
      </p:sp>
    </p:spTree>
    <p:extLst>
      <p:ext uri="{BB962C8B-B14F-4D97-AF65-F5344CB8AC3E}">
        <p14:creationId xmlns:p14="http://schemas.microsoft.com/office/powerpoint/2010/main" val="1535290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E6B424-B531-47D9-93D6-061BC30EC0D8}" type="datetime1">
              <a:rPr lang="en-US" smtClean="0"/>
              <a:t>4/7/2022</a:t>
            </a:fld>
            <a:endParaRPr lang="en-US"/>
          </a:p>
        </p:txBody>
      </p:sp>
      <p:sp>
        <p:nvSpPr>
          <p:cNvPr id="8" name="Footer Placeholder 7"/>
          <p:cNvSpPr>
            <a:spLocks noGrp="1"/>
          </p:cNvSpPr>
          <p:nvPr>
            <p:ph type="ftr" sz="quarter" idx="11"/>
          </p:nvPr>
        </p:nvSpPr>
        <p:spPr/>
        <p:txBody>
          <a:bodyPr/>
          <a:lstStyle/>
          <a:p>
            <a:r>
              <a:rPr lang="en-US"/>
              <a:t>NAK Kiln &amp; Dryer Services </a:t>
            </a:r>
          </a:p>
        </p:txBody>
      </p:sp>
      <p:sp>
        <p:nvSpPr>
          <p:cNvPr id="9" name="Slide Number Placeholder 8"/>
          <p:cNvSpPr>
            <a:spLocks noGrp="1"/>
          </p:cNvSpPr>
          <p:nvPr>
            <p:ph type="sldNum" sz="quarter" idx="12"/>
          </p:nvPr>
        </p:nvSpPr>
        <p:spPr/>
        <p:txBody>
          <a:bodyPr/>
          <a:lstStyle/>
          <a:p>
            <a:fld id="{FAEC5D1D-F5CE-4EF6-AD0B-884D31998001}" type="slidenum">
              <a:rPr lang="en-US" smtClean="0"/>
              <a:t>‹#›</a:t>
            </a:fld>
            <a:endParaRPr lang="en-US"/>
          </a:p>
        </p:txBody>
      </p:sp>
    </p:spTree>
    <p:extLst>
      <p:ext uri="{BB962C8B-B14F-4D97-AF65-F5344CB8AC3E}">
        <p14:creationId xmlns:p14="http://schemas.microsoft.com/office/powerpoint/2010/main" val="1202279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CB9914-76F5-4E1E-A318-09A46F953667}" type="datetime1">
              <a:rPr lang="en-US" smtClean="0"/>
              <a:t>4/7/2022</a:t>
            </a:fld>
            <a:endParaRPr lang="en-US"/>
          </a:p>
        </p:txBody>
      </p:sp>
      <p:sp>
        <p:nvSpPr>
          <p:cNvPr id="4" name="Footer Placeholder 3"/>
          <p:cNvSpPr>
            <a:spLocks noGrp="1"/>
          </p:cNvSpPr>
          <p:nvPr>
            <p:ph type="ftr" sz="quarter" idx="11"/>
          </p:nvPr>
        </p:nvSpPr>
        <p:spPr/>
        <p:txBody>
          <a:bodyPr/>
          <a:lstStyle/>
          <a:p>
            <a:r>
              <a:rPr lang="en-US"/>
              <a:t>NAK Kiln &amp; Dryer Services </a:t>
            </a:r>
          </a:p>
        </p:txBody>
      </p:sp>
      <p:sp>
        <p:nvSpPr>
          <p:cNvPr id="5" name="Slide Number Placeholder 4"/>
          <p:cNvSpPr>
            <a:spLocks noGrp="1"/>
          </p:cNvSpPr>
          <p:nvPr>
            <p:ph type="sldNum" sz="quarter" idx="12"/>
          </p:nvPr>
        </p:nvSpPr>
        <p:spPr/>
        <p:txBody>
          <a:bodyPr/>
          <a:lstStyle/>
          <a:p>
            <a:fld id="{FAEC5D1D-F5CE-4EF6-AD0B-884D31998001}" type="slidenum">
              <a:rPr lang="en-US" smtClean="0"/>
              <a:t>‹#›</a:t>
            </a:fld>
            <a:endParaRPr lang="en-US"/>
          </a:p>
        </p:txBody>
      </p:sp>
    </p:spTree>
    <p:extLst>
      <p:ext uri="{BB962C8B-B14F-4D97-AF65-F5344CB8AC3E}">
        <p14:creationId xmlns:p14="http://schemas.microsoft.com/office/powerpoint/2010/main" val="2258734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5B1B78-D6EA-4D47-B0BF-29C5AE7F26D2}" type="datetime1">
              <a:rPr lang="en-US" smtClean="0"/>
              <a:t>4/7/2022</a:t>
            </a:fld>
            <a:endParaRPr lang="en-US"/>
          </a:p>
        </p:txBody>
      </p:sp>
      <p:sp>
        <p:nvSpPr>
          <p:cNvPr id="3" name="Footer Placeholder 2"/>
          <p:cNvSpPr>
            <a:spLocks noGrp="1"/>
          </p:cNvSpPr>
          <p:nvPr>
            <p:ph type="ftr" sz="quarter" idx="11"/>
          </p:nvPr>
        </p:nvSpPr>
        <p:spPr/>
        <p:txBody>
          <a:bodyPr/>
          <a:lstStyle/>
          <a:p>
            <a:r>
              <a:rPr lang="en-US"/>
              <a:t>NAK Kiln &amp; Dryer Services </a:t>
            </a:r>
          </a:p>
        </p:txBody>
      </p:sp>
      <p:sp>
        <p:nvSpPr>
          <p:cNvPr id="4" name="Slide Number Placeholder 3"/>
          <p:cNvSpPr>
            <a:spLocks noGrp="1"/>
          </p:cNvSpPr>
          <p:nvPr>
            <p:ph type="sldNum" sz="quarter" idx="12"/>
          </p:nvPr>
        </p:nvSpPr>
        <p:spPr/>
        <p:txBody>
          <a:bodyPr/>
          <a:lstStyle/>
          <a:p>
            <a:fld id="{FAEC5D1D-F5CE-4EF6-AD0B-884D31998001}" type="slidenum">
              <a:rPr lang="en-US" smtClean="0"/>
              <a:t>‹#›</a:t>
            </a:fld>
            <a:endParaRPr lang="en-US"/>
          </a:p>
        </p:txBody>
      </p:sp>
    </p:spTree>
    <p:extLst>
      <p:ext uri="{BB962C8B-B14F-4D97-AF65-F5344CB8AC3E}">
        <p14:creationId xmlns:p14="http://schemas.microsoft.com/office/powerpoint/2010/main" val="260129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275100-241E-49EF-8A25-E73D6EA39E0A}" type="datetime1">
              <a:rPr lang="en-US" smtClean="0"/>
              <a:t>4/7/2022</a:t>
            </a:fld>
            <a:endParaRPr lang="en-US"/>
          </a:p>
        </p:txBody>
      </p:sp>
      <p:sp>
        <p:nvSpPr>
          <p:cNvPr id="6" name="Footer Placeholder 5"/>
          <p:cNvSpPr>
            <a:spLocks noGrp="1"/>
          </p:cNvSpPr>
          <p:nvPr>
            <p:ph type="ftr" sz="quarter" idx="11"/>
          </p:nvPr>
        </p:nvSpPr>
        <p:spPr/>
        <p:txBody>
          <a:bodyPr/>
          <a:lstStyle/>
          <a:p>
            <a:r>
              <a:rPr lang="en-US"/>
              <a:t>NAK Kiln &amp; Dryer Services </a:t>
            </a:r>
          </a:p>
        </p:txBody>
      </p:sp>
      <p:sp>
        <p:nvSpPr>
          <p:cNvPr id="7" name="Slide Number Placeholder 6"/>
          <p:cNvSpPr>
            <a:spLocks noGrp="1"/>
          </p:cNvSpPr>
          <p:nvPr>
            <p:ph type="sldNum" sz="quarter" idx="12"/>
          </p:nvPr>
        </p:nvSpPr>
        <p:spPr/>
        <p:txBody>
          <a:bodyPr/>
          <a:lstStyle/>
          <a:p>
            <a:fld id="{FAEC5D1D-F5CE-4EF6-AD0B-884D31998001}" type="slidenum">
              <a:rPr lang="en-US" smtClean="0"/>
              <a:t>‹#›</a:t>
            </a:fld>
            <a:endParaRPr lang="en-US"/>
          </a:p>
        </p:txBody>
      </p:sp>
    </p:spTree>
    <p:extLst>
      <p:ext uri="{BB962C8B-B14F-4D97-AF65-F5344CB8AC3E}">
        <p14:creationId xmlns:p14="http://schemas.microsoft.com/office/powerpoint/2010/main" val="106642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814C46-82E3-4793-9A56-DB6E40CFBBF7}" type="datetime1">
              <a:rPr lang="en-US" smtClean="0"/>
              <a:t>4/7/2022</a:t>
            </a:fld>
            <a:endParaRPr lang="en-US"/>
          </a:p>
        </p:txBody>
      </p:sp>
      <p:sp>
        <p:nvSpPr>
          <p:cNvPr id="6" name="Footer Placeholder 5"/>
          <p:cNvSpPr>
            <a:spLocks noGrp="1"/>
          </p:cNvSpPr>
          <p:nvPr>
            <p:ph type="ftr" sz="quarter" idx="11"/>
          </p:nvPr>
        </p:nvSpPr>
        <p:spPr/>
        <p:txBody>
          <a:bodyPr/>
          <a:lstStyle/>
          <a:p>
            <a:r>
              <a:rPr lang="en-US"/>
              <a:t>NAK Kiln &amp; Dryer Services </a:t>
            </a:r>
          </a:p>
        </p:txBody>
      </p:sp>
      <p:sp>
        <p:nvSpPr>
          <p:cNvPr id="7" name="Slide Number Placeholder 6"/>
          <p:cNvSpPr>
            <a:spLocks noGrp="1"/>
          </p:cNvSpPr>
          <p:nvPr>
            <p:ph type="sldNum" sz="quarter" idx="12"/>
          </p:nvPr>
        </p:nvSpPr>
        <p:spPr/>
        <p:txBody>
          <a:bodyPr/>
          <a:lstStyle/>
          <a:p>
            <a:fld id="{FAEC5D1D-F5CE-4EF6-AD0B-884D31998001}" type="slidenum">
              <a:rPr lang="en-US" smtClean="0"/>
              <a:t>‹#›</a:t>
            </a:fld>
            <a:endParaRPr lang="en-US"/>
          </a:p>
        </p:txBody>
      </p:sp>
    </p:spTree>
    <p:extLst>
      <p:ext uri="{BB962C8B-B14F-4D97-AF65-F5344CB8AC3E}">
        <p14:creationId xmlns:p14="http://schemas.microsoft.com/office/powerpoint/2010/main" val="622331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51E467-2ECA-471E-B5A7-4D96638B2184}" type="datetime1">
              <a:rPr lang="en-US" smtClean="0"/>
              <a:t>4/7/2022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NAK Kiln &amp; Dryer Services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EC5D1D-F5CE-4EF6-AD0B-884D31998001}" type="slidenum">
              <a:rPr lang="en-US" smtClean="0"/>
              <a:t>‹#›</a:t>
            </a:fld>
            <a:endParaRPr lang="en-US"/>
          </a:p>
        </p:txBody>
      </p:sp>
    </p:spTree>
    <p:extLst>
      <p:ext uri="{BB962C8B-B14F-4D97-AF65-F5344CB8AC3E}">
        <p14:creationId xmlns:p14="http://schemas.microsoft.com/office/powerpoint/2010/main" val="41643287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4.jpeg"/><Relationship Id="rId4" Type="http://schemas.openxmlformats.org/officeDocument/2006/relationships/diagramData" Target="../diagrams/data1.xml"/><Relationship Id="rId9"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6036" y="469756"/>
            <a:ext cx="1915886" cy="1199140"/>
          </a:xfrm>
          <a:prstGeom prst="rect">
            <a:avLst/>
          </a:prstGeom>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2261" y="370321"/>
            <a:ext cx="2103437"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Diagram 7"/>
          <p:cNvGraphicFramePr/>
          <p:nvPr>
            <p:extLst>
              <p:ext uri="{D42A27DB-BD31-4B8C-83A1-F6EECF244321}">
                <p14:modId xmlns:p14="http://schemas.microsoft.com/office/powerpoint/2010/main" val="3613585874"/>
              </p:ext>
            </p:extLst>
          </p:nvPr>
        </p:nvGraphicFramePr>
        <p:xfrm>
          <a:off x="0" y="370320"/>
          <a:ext cx="10668000" cy="62590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Picture 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36617" y="4330415"/>
            <a:ext cx="2994789" cy="1588366"/>
          </a:xfrm>
          <a:prstGeom prst="rect">
            <a:avLst/>
          </a:prstGeom>
        </p:spPr>
      </p:pic>
      <p:pic>
        <p:nvPicPr>
          <p:cNvPr id="4" name="Picture 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836550" y="370319"/>
            <a:ext cx="3194857" cy="1996786"/>
          </a:xfrm>
          <a:prstGeom prst="rect">
            <a:avLst/>
          </a:prstGeom>
        </p:spPr>
      </p:pic>
    </p:spTree>
    <p:extLst>
      <p:ext uri="{BB962C8B-B14F-4D97-AF65-F5344CB8AC3E}">
        <p14:creationId xmlns:p14="http://schemas.microsoft.com/office/powerpoint/2010/main" val="34103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7830" y="3759200"/>
            <a:ext cx="5190845" cy="584775"/>
          </a:xfrm>
          <a:prstGeom prst="rect">
            <a:avLst/>
          </a:prstGeom>
          <a:noFill/>
        </p:spPr>
        <p:txBody>
          <a:bodyPr wrap="none" rtlCol="0">
            <a:spAutoFit/>
          </a:bodyPr>
          <a:lstStyle/>
          <a:p>
            <a:r>
              <a:rPr lang="en-US" sz="3200" dirty="0">
                <a:solidFill>
                  <a:prstClr val="black"/>
                </a:solidFill>
                <a:latin typeface="Calibri" panose="020F0502020204030204" pitchFamily="34" charset="0"/>
              </a:rPr>
              <a:t>Daily Inspection Check Points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28349"/>
          <a:stretch/>
        </p:blipFill>
        <p:spPr>
          <a:xfrm>
            <a:off x="15442" y="224097"/>
            <a:ext cx="11816339" cy="353510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812" y="707352"/>
            <a:ext cx="1666875" cy="933450"/>
          </a:xfrm>
          <a:prstGeom prst="rect">
            <a:avLst/>
          </a:prstGeom>
        </p:spPr>
      </p:pic>
      <p:sp>
        <p:nvSpPr>
          <p:cNvPr id="7" name="TextBox 6"/>
          <p:cNvSpPr txBox="1"/>
          <p:nvPr/>
        </p:nvSpPr>
        <p:spPr>
          <a:xfrm>
            <a:off x="120073" y="4343975"/>
            <a:ext cx="11711708" cy="2000548"/>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en-US" sz="1200" b="1">
                <a:solidFill>
                  <a:prstClr val="black"/>
                </a:solidFill>
                <a:latin typeface="Calibri" panose="020F0502020204030204" pitchFamily="34" charset="0"/>
              </a:rPr>
              <a:t>Check the kiln end seals for any abnormal product leakage.</a:t>
            </a:r>
          </a:p>
          <a:p>
            <a:pPr marL="285750" indent="-285750" algn="just">
              <a:spcBef>
                <a:spcPts val="600"/>
              </a:spcBef>
              <a:spcAft>
                <a:spcPts val="600"/>
              </a:spcAft>
              <a:buFont typeface="Wingdings" panose="05000000000000000000" pitchFamily="2" charset="2"/>
              <a:buChar char="Ø"/>
            </a:pPr>
            <a:r>
              <a:rPr lang="en-US" sz="1200" b="1">
                <a:solidFill>
                  <a:prstClr val="black"/>
                </a:solidFill>
                <a:latin typeface="Calibri" panose="020F0502020204030204" pitchFamily="34" charset="0"/>
              </a:rPr>
              <a:t>Measure the shell temperature across the circumference on uphill and downhill side of the heavy shell section located under tire and also inspect the kiln shell section in between piers for any discoloration or hot spot. </a:t>
            </a:r>
          </a:p>
          <a:p>
            <a:pPr marL="285750" indent="-285750" algn="just">
              <a:spcBef>
                <a:spcPts val="600"/>
              </a:spcBef>
              <a:spcAft>
                <a:spcPts val="600"/>
              </a:spcAft>
              <a:buFont typeface="Wingdings" panose="05000000000000000000" pitchFamily="2" charset="2"/>
              <a:buChar char="Ø"/>
            </a:pPr>
            <a:r>
              <a:rPr lang="en-US" sz="1200" b="1">
                <a:solidFill>
                  <a:prstClr val="black"/>
                </a:solidFill>
                <a:latin typeface="Calibri" panose="020F0502020204030204" pitchFamily="34" charset="0"/>
              </a:rPr>
              <a:t>Observe and document any unusual wear patterns in the tires and trunnions.</a:t>
            </a:r>
          </a:p>
          <a:p>
            <a:pPr marL="285750" indent="-285750" algn="just">
              <a:spcBef>
                <a:spcPts val="600"/>
              </a:spcBef>
              <a:spcAft>
                <a:spcPts val="600"/>
              </a:spcAft>
              <a:buFont typeface="Wingdings" panose="05000000000000000000" pitchFamily="2" charset="2"/>
              <a:buChar char="Ø"/>
            </a:pPr>
            <a:r>
              <a:rPr lang="en-US" sz="1200" b="1">
                <a:solidFill>
                  <a:prstClr val="black"/>
                </a:solidFill>
                <a:latin typeface="Calibri" panose="020F0502020204030204" pitchFamily="34" charset="0"/>
              </a:rPr>
              <a:t>Check for any cracked or missing tire retaining hardware.</a:t>
            </a:r>
          </a:p>
          <a:p>
            <a:pPr marL="285750" indent="-285750" algn="just">
              <a:spcBef>
                <a:spcPts val="600"/>
              </a:spcBef>
              <a:spcAft>
                <a:spcPts val="600"/>
              </a:spcAft>
              <a:buFont typeface="Wingdings" panose="05000000000000000000" pitchFamily="2" charset="2"/>
              <a:buChar char="Ø"/>
            </a:pPr>
            <a:r>
              <a:rPr lang="en-US" sz="1200" b="1">
                <a:solidFill>
                  <a:prstClr val="black"/>
                </a:solidFill>
                <a:latin typeface="Calibri" panose="020F0502020204030204" pitchFamily="34" charset="0"/>
              </a:rPr>
              <a:t>Check the trunnion roller shaft temperature through inspection port provided at the top of the bearing housing for any abnormal heat. Check bearing water cooling jackets for the proper flow of coolant (water).</a:t>
            </a:r>
            <a:endParaRPr lang="en-US" sz="1200" b="1" dirty="0">
              <a:solidFill>
                <a:prstClr val="black"/>
              </a:solidFill>
              <a:latin typeface="Calibri" panose="020F0502020204030204" pitchFamily="34" charset="0"/>
            </a:endParaRPr>
          </a:p>
        </p:txBody>
      </p:sp>
    </p:spTree>
    <p:extLst>
      <p:ext uri="{BB962C8B-B14F-4D97-AF65-F5344CB8AC3E}">
        <p14:creationId xmlns:p14="http://schemas.microsoft.com/office/powerpoint/2010/main" val="3935000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7830" y="3759200"/>
            <a:ext cx="5190845" cy="584775"/>
          </a:xfrm>
          <a:prstGeom prst="rect">
            <a:avLst/>
          </a:prstGeom>
          <a:noFill/>
        </p:spPr>
        <p:txBody>
          <a:bodyPr wrap="none" rtlCol="0">
            <a:spAutoFit/>
          </a:bodyPr>
          <a:lstStyle/>
          <a:p>
            <a:r>
              <a:rPr lang="en-US" sz="3200" dirty="0">
                <a:solidFill>
                  <a:prstClr val="black"/>
                </a:solidFill>
                <a:latin typeface="Calibri" panose="020F0502020204030204" pitchFamily="34" charset="0"/>
              </a:rPr>
              <a:t>Daily Inspection Check Points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28349"/>
          <a:stretch/>
        </p:blipFill>
        <p:spPr>
          <a:xfrm>
            <a:off x="15442" y="224097"/>
            <a:ext cx="11816339" cy="353510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812" y="707352"/>
            <a:ext cx="1666875" cy="933450"/>
          </a:xfrm>
          <a:prstGeom prst="rect">
            <a:avLst/>
          </a:prstGeom>
        </p:spPr>
      </p:pic>
      <p:sp>
        <p:nvSpPr>
          <p:cNvPr id="3" name="TextBox 2"/>
          <p:cNvSpPr txBox="1"/>
          <p:nvPr/>
        </p:nvSpPr>
        <p:spPr>
          <a:xfrm>
            <a:off x="215812" y="4343975"/>
            <a:ext cx="11412770" cy="2215991"/>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Check the kiln end seals for any abnormal product leakage.</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Measure the shell temperature across the circumference on uphill and downhill side of the heavy shell section located under tire and also inspect the kiln shell section in between piers for any discoloration or hot spot. </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Observe and document any unusual wear patterns in the tires and trunnions.</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Check for any cracked or missing tire retaining hardware.</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Check the trunnion roller shaft temperature through inspection port provided at the top of the bearing housing for any abnormal heat. Check bearing water cooling jackets for the proper flow of coolant (water).</a:t>
            </a:r>
            <a:endParaRPr lang="en-US" sz="1400" b="1" dirty="0">
              <a:solidFill>
                <a:prstClr val="black"/>
              </a:solidFill>
              <a:latin typeface="Calibri" panose="020F0502020204030204" pitchFamily="34" charset="0"/>
            </a:endParaRPr>
          </a:p>
        </p:txBody>
      </p:sp>
    </p:spTree>
    <p:extLst>
      <p:ext uri="{BB962C8B-B14F-4D97-AF65-F5344CB8AC3E}">
        <p14:creationId xmlns:p14="http://schemas.microsoft.com/office/powerpoint/2010/main" val="95932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7830" y="3759200"/>
            <a:ext cx="5450788" cy="584775"/>
          </a:xfrm>
          <a:prstGeom prst="rect">
            <a:avLst/>
          </a:prstGeom>
          <a:noFill/>
        </p:spPr>
        <p:txBody>
          <a:bodyPr wrap="none" rtlCol="0">
            <a:spAutoFit/>
          </a:bodyPr>
          <a:lstStyle/>
          <a:p>
            <a:r>
              <a:rPr lang="en-US" sz="3200" dirty="0">
                <a:solidFill>
                  <a:prstClr val="black"/>
                </a:solidFill>
                <a:latin typeface="Calibri" panose="020F0502020204030204" pitchFamily="34" charset="0"/>
              </a:rPr>
              <a:t>Weekly Inspection Check Points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28349"/>
          <a:stretch/>
        </p:blipFill>
        <p:spPr>
          <a:xfrm>
            <a:off x="15442" y="224097"/>
            <a:ext cx="11816339" cy="353510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812" y="707352"/>
            <a:ext cx="1666875" cy="933450"/>
          </a:xfrm>
          <a:prstGeom prst="rect">
            <a:avLst/>
          </a:prstGeom>
        </p:spPr>
      </p:pic>
      <p:sp>
        <p:nvSpPr>
          <p:cNvPr id="4" name="Rectangle 3"/>
          <p:cNvSpPr/>
          <p:nvPr/>
        </p:nvSpPr>
        <p:spPr>
          <a:xfrm>
            <a:off x="120279" y="4470162"/>
            <a:ext cx="10205976" cy="2000548"/>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Ø"/>
            </a:pPr>
            <a:r>
              <a:rPr lang="en-US" sz="1400" b="1" dirty="0">
                <a:solidFill>
                  <a:prstClr val="black"/>
                </a:solidFill>
                <a:latin typeface="Calibri" panose="020F0502020204030204" pitchFamily="34" charset="0"/>
              </a:rPr>
              <a:t>Measure the relative motion between tire and shell/ Creep and also record the tire temperature.</a:t>
            </a:r>
          </a:p>
          <a:p>
            <a:pPr marL="285750" indent="-285750" algn="just">
              <a:spcBef>
                <a:spcPts val="600"/>
              </a:spcBef>
              <a:spcAft>
                <a:spcPts val="600"/>
              </a:spcAft>
              <a:buFont typeface="Wingdings" panose="05000000000000000000" pitchFamily="2" charset="2"/>
              <a:buChar char="Ø"/>
            </a:pPr>
            <a:r>
              <a:rPr lang="en-US" sz="1400" b="1" dirty="0">
                <a:solidFill>
                  <a:prstClr val="black"/>
                </a:solidFill>
                <a:latin typeface="Calibri" panose="020F0502020204030204" pitchFamily="34" charset="0"/>
              </a:rPr>
              <a:t>Check the trunnion roller bearing oil levels.</a:t>
            </a:r>
          </a:p>
          <a:p>
            <a:pPr marL="285750" indent="-285750" algn="just">
              <a:spcBef>
                <a:spcPts val="600"/>
              </a:spcBef>
              <a:spcAft>
                <a:spcPts val="600"/>
              </a:spcAft>
              <a:buFont typeface="Wingdings" panose="05000000000000000000" pitchFamily="2" charset="2"/>
              <a:buChar char="Ø"/>
            </a:pPr>
            <a:r>
              <a:rPr lang="en-US" sz="1400" b="1" dirty="0">
                <a:solidFill>
                  <a:prstClr val="black"/>
                </a:solidFill>
                <a:latin typeface="Calibri" panose="020F0502020204030204" pitchFamily="34" charset="0"/>
              </a:rPr>
              <a:t>Check the oil level in kiln thrust device.</a:t>
            </a:r>
          </a:p>
          <a:p>
            <a:pPr marL="285750" indent="-285750" algn="just">
              <a:spcBef>
                <a:spcPts val="600"/>
              </a:spcBef>
              <a:spcAft>
                <a:spcPts val="600"/>
              </a:spcAft>
              <a:buFont typeface="Wingdings" panose="05000000000000000000" pitchFamily="2" charset="2"/>
              <a:buChar char="Ø"/>
            </a:pPr>
            <a:r>
              <a:rPr lang="en-US" sz="1400" b="1" dirty="0">
                <a:solidFill>
                  <a:prstClr val="black"/>
                </a:solidFill>
                <a:latin typeface="Calibri" panose="020F0502020204030204" pitchFamily="34" charset="0"/>
              </a:rPr>
              <a:t>Inspect the gear and pinion lubrication system and ensure there is adequate lubrication and the entire width of the teeth is being lubricated. </a:t>
            </a:r>
          </a:p>
          <a:p>
            <a:pPr marL="285750" indent="-285750" algn="just">
              <a:spcBef>
                <a:spcPts val="600"/>
              </a:spcBef>
              <a:spcAft>
                <a:spcPts val="600"/>
              </a:spcAft>
              <a:buFont typeface="Wingdings" panose="05000000000000000000" pitchFamily="2" charset="2"/>
              <a:buChar char="Ø"/>
            </a:pPr>
            <a:r>
              <a:rPr lang="en-GB" sz="1400" b="1" dirty="0">
                <a:solidFill>
                  <a:prstClr val="black"/>
                </a:solidFill>
                <a:latin typeface="Calibri" panose="020F0502020204030204" pitchFamily="34" charset="0"/>
              </a:rPr>
              <a:t>Observe any movement or damage to the support bases and anchor bolts.</a:t>
            </a:r>
            <a:endParaRPr lang="en-US" sz="1400" b="1" dirty="0">
              <a:solidFill>
                <a:prstClr val="black"/>
              </a:solidFill>
              <a:latin typeface="Calibri" panose="020F0502020204030204" pitchFamily="34" charset="0"/>
            </a:endParaRPr>
          </a:p>
        </p:txBody>
      </p:sp>
    </p:spTree>
    <p:extLst>
      <p:ext uri="{BB962C8B-B14F-4D97-AF65-F5344CB8AC3E}">
        <p14:creationId xmlns:p14="http://schemas.microsoft.com/office/powerpoint/2010/main" val="2466599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7830" y="3759200"/>
            <a:ext cx="5450788" cy="584775"/>
          </a:xfrm>
          <a:prstGeom prst="rect">
            <a:avLst/>
          </a:prstGeom>
          <a:noFill/>
        </p:spPr>
        <p:txBody>
          <a:bodyPr wrap="none" rtlCol="0">
            <a:spAutoFit/>
          </a:bodyPr>
          <a:lstStyle/>
          <a:p>
            <a:r>
              <a:rPr lang="en-US" sz="3200" dirty="0">
                <a:solidFill>
                  <a:prstClr val="black"/>
                </a:solidFill>
                <a:latin typeface="Calibri" panose="020F0502020204030204" pitchFamily="34" charset="0"/>
              </a:rPr>
              <a:t>Weekly Inspection Check Points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28349"/>
          <a:stretch/>
        </p:blipFill>
        <p:spPr>
          <a:xfrm>
            <a:off x="15442" y="224097"/>
            <a:ext cx="11816339" cy="353510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812" y="707352"/>
            <a:ext cx="1666875" cy="933450"/>
          </a:xfrm>
          <a:prstGeom prst="rect">
            <a:avLst/>
          </a:prstGeom>
        </p:spPr>
      </p:pic>
      <p:sp>
        <p:nvSpPr>
          <p:cNvPr id="3" name="TextBox 2"/>
          <p:cNvSpPr txBox="1"/>
          <p:nvPr/>
        </p:nvSpPr>
        <p:spPr>
          <a:xfrm>
            <a:off x="215812" y="4544291"/>
            <a:ext cx="11311170" cy="1631216"/>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Check graphite for proper lubrication, i.e. free in their holders, no grease, or oil on the riding surfaces.</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Observe and document the axial balance of the kiln, i.e. on the uphill or downhill thrust rollers, or in between. Check for wear on the thrust faces of the tire and thrust rollers.</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Check temperature of the thrust roller housing</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Observe and document any unusual noises or vibrations from the drive train. </a:t>
            </a:r>
            <a:endParaRPr lang="en-US" sz="1400" b="1" dirty="0">
              <a:solidFill>
                <a:prstClr val="black"/>
              </a:solidFill>
              <a:latin typeface="Calibri" panose="020F0502020204030204" pitchFamily="34" charset="0"/>
            </a:endParaRPr>
          </a:p>
        </p:txBody>
      </p:sp>
    </p:spTree>
    <p:extLst>
      <p:ext uri="{BB962C8B-B14F-4D97-AF65-F5344CB8AC3E}">
        <p14:creationId xmlns:p14="http://schemas.microsoft.com/office/powerpoint/2010/main" val="1436625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7830" y="3759200"/>
            <a:ext cx="5641544" cy="584775"/>
          </a:xfrm>
          <a:prstGeom prst="rect">
            <a:avLst/>
          </a:prstGeom>
          <a:noFill/>
        </p:spPr>
        <p:txBody>
          <a:bodyPr wrap="none" rtlCol="0">
            <a:spAutoFit/>
          </a:bodyPr>
          <a:lstStyle/>
          <a:p>
            <a:r>
              <a:rPr lang="en-US" sz="3200" dirty="0">
                <a:solidFill>
                  <a:prstClr val="black"/>
                </a:solidFill>
                <a:latin typeface="Calibri" panose="020F0502020204030204" pitchFamily="34" charset="0"/>
              </a:rPr>
              <a:t>Monthly Inspection Check Points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28349"/>
          <a:stretch/>
        </p:blipFill>
        <p:spPr>
          <a:xfrm>
            <a:off x="15442" y="224097"/>
            <a:ext cx="11816339" cy="353510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812" y="707352"/>
            <a:ext cx="1666875" cy="933450"/>
          </a:xfrm>
          <a:prstGeom prst="rect">
            <a:avLst/>
          </a:prstGeom>
        </p:spPr>
      </p:pic>
      <p:sp>
        <p:nvSpPr>
          <p:cNvPr id="4" name="TextBox 3"/>
          <p:cNvSpPr txBox="1"/>
          <p:nvPr/>
        </p:nvSpPr>
        <p:spPr>
          <a:xfrm>
            <a:off x="215812" y="4461164"/>
            <a:ext cx="10987897" cy="1415772"/>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Observe and document the condition of the gear spring plates, flange mounts, and splice bolts (Look for any air bubbles at joints). </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Check the gear and pinion teeth face for any unusual contact patterns and wear.</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Lubricate drive couplings.</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Observe, document, and operate the auxiliary drive.</a:t>
            </a:r>
            <a:endParaRPr lang="en-US" sz="1400" b="1" dirty="0">
              <a:solidFill>
                <a:prstClr val="black"/>
              </a:solidFill>
              <a:latin typeface="Calibri" panose="020F0502020204030204" pitchFamily="34" charset="0"/>
            </a:endParaRPr>
          </a:p>
        </p:txBody>
      </p:sp>
    </p:spTree>
    <p:extLst>
      <p:ext uri="{BB962C8B-B14F-4D97-AF65-F5344CB8AC3E}">
        <p14:creationId xmlns:p14="http://schemas.microsoft.com/office/powerpoint/2010/main" val="3180347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7830" y="3759200"/>
            <a:ext cx="6345840" cy="584775"/>
          </a:xfrm>
          <a:prstGeom prst="rect">
            <a:avLst/>
          </a:prstGeom>
          <a:noFill/>
        </p:spPr>
        <p:txBody>
          <a:bodyPr wrap="none" rtlCol="0">
            <a:spAutoFit/>
          </a:bodyPr>
          <a:lstStyle/>
          <a:p>
            <a:r>
              <a:rPr lang="en-US" sz="3200" dirty="0">
                <a:solidFill>
                  <a:prstClr val="black"/>
                </a:solidFill>
                <a:latin typeface="Calibri" panose="020F0502020204030204" pitchFamily="34" charset="0"/>
              </a:rPr>
              <a:t>Semi-Annual Inspection Check Points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28349"/>
          <a:stretch/>
        </p:blipFill>
        <p:spPr>
          <a:xfrm>
            <a:off x="15442" y="224097"/>
            <a:ext cx="11816339" cy="353510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812" y="707352"/>
            <a:ext cx="1666875" cy="933450"/>
          </a:xfrm>
          <a:prstGeom prst="rect">
            <a:avLst/>
          </a:prstGeom>
        </p:spPr>
      </p:pic>
      <p:sp>
        <p:nvSpPr>
          <p:cNvPr id="3" name="TextBox 2"/>
          <p:cNvSpPr txBox="1"/>
          <p:nvPr/>
        </p:nvSpPr>
        <p:spPr>
          <a:xfrm>
            <a:off x="215812" y="4590473"/>
            <a:ext cx="11080261" cy="1785104"/>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Mechanical Audit</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Measure shell ovality</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Adjust the trunnion roller skew to reduce uneven wear on bearing liners</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Perform oil analysis on trunnion roller bearings and main gear.</a:t>
            </a:r>
          </a:p>
          <a:p>
            <a:pPr marL="285750" indent="-285750" algn="just">
              <a:spcBef>
                <a:spcPts val="600"/>
              </a:spcBef>
              <a:spcAft>
                <a:spcPts val="600"/>
              </a:spcAft>
              <a:buFont typeface="Wingdings" panose="05000000000000000000" pitchFamily="2" charset="2"/>
              <a:buChar char="Ø"/>
            </a:pPr>
            <a:r>
              <a:rPr lang="en-US" sz="1400" b="1">
                <a:solidFill>
                  <a:prstClr val="black"/>
                </a:solidFill>
                <a:latin typeface="Calibri" panose="020F0502020204030204" pitchFamily="34" charset="0"/>
              </a:rPr>
              <a:t>Check Main drive gear box oil for its chemical properties</a:t>
            </a:r>
            <a:endParaRPr lang="en-US" sz="1400" b="1" dirty="0">
              <a:solidFill>
                <a:prstClr val="black"/>
              </a:solidFill>
              <a:latin typeface="Calibri" panose="020F0502020204030204" pitchFamily="34" charset="0"/>
            </a:endParaRPr>
          </a:p>
        </p:txBody>
      </p:sp>
    </p:spTree>
    <p:extLst>
      <p:ext uri="{BB962C8B-B14F-4D97-AF65-F5344CB8AC3E}">
        <p14:creationId xmlns:p14="http://schemas.microsoft.com/office/powerpoint/2010/main" val="2834624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27533" y="3413760"/>
            <a:ext cx="3447290" cy="400110"/>
          </a:xfrm>
          <a:prstGeom prst="rect">
            <a:avLst/>
          </a:prstGeom>
          <a:noFill/>
        </p:spPr>
        <p:txBody>
          <a:bodyPr wrap="none" rtlCol="0">
            <a:spAutoFit/>
          </a:bodyPr>
          <a:lstStyle/>
          <a:p>
            <a:r>
              <a:rPr lang="en-US" sz="2000" dirty="0">
                <a:solidFill>
                  <a:prstClr val="black"/>
                </a:solidFill>
                <a:latin typeface="Calibri" panose="020F0502020204030204" pitchFamily="34" charset="0"/>
              </a:rPr>
              <a:t>Annual Inspection Check Points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28349"/>
          <a:stretch/>
        </p:blipFill>
        <p:spPr>
          <a:xfrm>
            <a:off x="15442" y="224098"/>
            <a:ext cx="11816339" cy="318966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812" y="707352"/>
            <a:ext cx="1666875" cy="933450"/>
          </a:xfrm>
          <a:prstGeom prst="rect">
            <a:avLst/>
          </a:prstGeom>
        </p:spPr>
      </p:pic>
      <p:sp>
        <p:nvSpPr>
          <p:cNvPr id="7" name="TextBox 6"/>
          <p:cNvSpPr txBox="1"/>
          <p:nvPr/>
        </p:nvSpPr>
        <p:spPr>
          <a:xfrm>
            <a:off x="215812" y="4017070"/>
            <a:ext cx="11656291" cy="2939266"/>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Ø"/>
            </a:pPr>
            <a:r>
              <a:rPr lang="en-US" sz="1400" b="1" dirty="0">
                <a:solidFill>
                  <a:prstClr val="black"/>
                </a:solidFill>
                <a:latin typeface="Calibri" panose="020F0502020204030204" pitchFamily="34" charset="0"/>
              </a:rPr>
              <a:t>Hot kiln Alignment and mechanical audit.</a:t>
            </a:r>
          </a:p>
          <a:p>
            <a:pPr marL="285750" indent="-285750" algn="just">
              <a:spcAft>
                <a:spcPts val="600"/>
              </a:spcAft>
              <a:buFont typeface="Wingdings" panose="05000000000000000000" pitchFamily="2" charset="2"/>
              <a:buChar char="Ø"/>
            </a:pPr>
            <a:r>
              <a:rPr lang="en-US" sz="1400" b="1" dirty="0">
                <a:solidFill>
                  <a:prstClr val="black"/>
                </a:solidFill>
                <a:latin typeface="Calibri" panose="020F0502020204030204" pitchFamily="34" charset="0"/>
              </a:rPr>
              <a:t>Replace Bearing Lubricant</a:t>
            </a:r>
          </a:p>
          <a:p>
            <a:pPr marL="285750" indent="-285750" algn="just">
              <a:spcAft>
                <a:spcPts val="600"/>
              </a:spcAft>
              <a:buFont typeface="Wingdings" panose="05000000000000000000" pitchFamily="2" charset="2"/>
              <a:buChar char="Ø"/>
            </a:pPr>
            <a:r>
              <a:rPr lang="en-US" sz="1400" b="1" dirty="0">
                <a:solidFill>
                  <a:prstClr val="black"/>
                </a:solidFill>
                <a:latin typeface="Calibri" panose="020F0502020204030204" pitchFamily="34" charset="0"/>
              </a:rPr>
              <a:t>Comprehensive trunnion roller bearing inspection. </a:t>
            </a:r>
          </a:p>
          <a:p>
            <a:pPr marL="285750" indent="-285750" algn="just">
              <a:spcAft>
                <a:spcPts val="600"/>
              </a:spcAft>
              <a:buFont typeface="Wingdings" panose="05000000000000000000" pitchFamily="2" charset="2"/>
              <a:buChar char="Ø"/>
            </a:pPr>
            <a:r>
              <a:rPr lang="en-US" sz="1400" b="1" dirty="0">
                <a:solidFill>
                  <a:prstClr val="black"/>
                </a:solidFill>
                <a:latin typeface="Calibri" panose="020F0502020204030204" pitchFamily="34" charset="0"/>
              </a:rPr>
              <a:t>Trunnion roller bearing water cooling lines Descaling</a:t>
            </a:r>
          </a:p>
          <a:p>
            <a:pPr marL="285750" indent="-285750" eaLnBrk="0" fontAlgn="base" hangingPunct="0">
              <a:spcAft>
                <a:spcPts val="600"/>
              </a:spcAft>
              <a:buFont typeface="Wingdings" panose="05000000000000000000" pitchFamily="2" charset="2"/>
              <a:buChar char="Ø"/>
            </a:pPr>
            <a:r>
              <a:rPr lang="en-GB" sz="1400" b="1" dirty="0">
                <a:solidFill>
                  <a:prstClr val="black"/>
                </a:solidFill>
                <a:latin typeface="Calibri" panose="020F0502020204030204" pitchFamily="34" charset="0"/>
              </a:rPr>
              <a:t>Removing the gear guard and performing an annual complete mechanical inspection of the gear which includes the following: </a:t>
            </a:r>
          </a:p>
          <a:p>
            <a:pPr marL="857250" lvl="1" indent="-400050" eaLnBrk="0" fontAlgn="base" hangingPunct="0">
              <a:spcAft>
                <a:spcPts val="600"/>
              </a:spcAft>
              <a:buFont typeface="+mj-lt"/>
              <a:buAutoNum type="romanLcPeriod"/>
            </a:pPr>
            <a:r>
              <a:rPr lang="en-US" sz="1400" b="1" dirty="0">
                <a:solidFill>
                  <a:prstClr val="black"/>
                </a:solidFill>
                <a:latin typeface="Calibri" panose="020F0502020204030204" pitchFamily="34" charset="0"/>
              </a:rPr>
              <a:t>Checking the axial and radial alignment of the gear.</a:t>
            </a:r>
          </a:p>
          <a:p>
            <a:pPr marL="857250" lvl="1" indent="-400050" eaLnBrk="0" fontAlgn="base" hangingPunct="0">
              <a:spcAft>
                <a:spcPts val="600"/>
              </a:spcAft>
              <a:buFont typeface="+mj-lt"/>
              <a:buAutoNum type="romanLcPeriod"/>
            </a:pPr>
            <a:r>
              <a:rPr lang="en-US" sz="1400" b="1" dirty="0">
                <a:solidFill>
                  <a:prstClr val="black"/>
                </a:solidFill>
                <a:latin typeface="Calibri" panose="020F0502020204030204" pitchFamily="34" charset="0"/>
              </a:rPr>
              <a:t>Measuring the gear root clearance and backlash.</a:t>
            </a:r>
          </a:p>
          <a:p>
            <a:pPr marL="857250" lvl="1" indent="-400050" eaLnBrk="0" fontAlgn="base" hangingPunct="0">
              <a:spcAft>
                <a:spcPts val="600"/>
              </a:spcAft>
              <a:buFont typeface="+mj-lt"/>
              <a:buAutoNum type="romanLcPeriod"/>
            </a:pPr>
            <a:r>
              <a:rPr lang="en-US" sz="1400" b="1" dirty="0">
                <a:solidFill>
                  <a:prstClr val="black"/>
                </a:solidFill>
                <a:latin typeface="Calibri" panose="020F0502020204030204" pitchFamily="34" charset="0"/>
              </a:rPr>
              <a:t>Inspecting the gear spring plate pins for any abnormal wear/ checking the bolts if flange mounted.</a:t>
            </a:r>
          </a:p>
          <a:p>
            <a:pPr marL="857250" lvl="1" indent="-400050" eaLnBrk="0" fontAlgn="base" hangingPunct="0">
              <a:spcAft>
                <a:spcPts val="600"/>
              </a:spcAft>
              <a:buFont typeface="+mj-lt"/>
              <a:buAutoNum type="romanLcPeriod"/>
            </a:pPr>
            <a:r>
              <a:rPr lang="en-US" sz="1400" b="1" dirty="0">
                <a:solidFill>
                  <a:prstClr val="black"/>
                </a:solidFill>
                <a:latin typeface="Calibri" panose="020F0502020204030204" pitchFamily="34" charset="0"/>
              </a:rPr>
              <a:t>Inspecting the gear spring plate welding joints for any cracks.</a:t>
            </a:r>
          </a:p>
          <a:p>
            <a:pPr marL="857250" lvl="1" indent="-400050" eaLnBrk="0" fontAlgn="base" hangingPunct="0">
              <a:spcAft>
                <a:spcPts val="600"/>
              </a:spcAft>
              <a:buFont typeface="+mj-lt"/>
              <a:buAutoNum type="romanLcPeriod"/>
            </a:pPr>
            <a:r>
              <a:rPr lang="en-US" sz="1400" b="1" dirty="0">
                <a:solidFill>
                  <a:prstClr val="black"/>
                </a:solidFill>
                <a:latin typeface="Calibri" panose="020F0502020204030204" pitchFamily="34" charset="0"/>
              </a:rPr>
              <a:t>Inspecting the gear joint bolts.</a:t>
            </a:r>
          </a:p>
        </p:txBody>
      </p:sp>
    </p:spTree>
    <p:extLst>
      <p:ext uri="{BB962C8B-B14F-4D97-AF65-F5344CB8AC3E}">
        <p14:creationId xmlns:p14="http://schemas.microsoft.com/office/powerpoint/2010/main" val="902158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2024</TotalTime>
  <Words>609</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IN-PRODUCTION ROTARY KILN MAINTENANCE &amp; REPAIR TRAINING  “Preventative Maintenance Reduces Production loss &amp; More Costly Repairs In The Future”</dc:title>
  <dc:creator>Vijay Arumugam</dc:creator>
  <cp:lastModifiedBy>Owner</cp:lastModifiedBy>
  <cp:revision>201</cp:revision>
  <dcterms:created xsi:type="dcterms:W3CDTF">2017-01-09T04:41:46Z</dcterms:created>
  <dcterms:modified xsi:type="dcterms:W3CDTF">2022-04-07T14:29:22Z</dcterms:modified>
</cp:coreProperties>
</file>